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2" r:id="rId1"/>
  </p:sldMasterIdLst>
  <p:sldIdLst>
    <p:sldId id="256" r:id="rId2"/>
    <p:sldId id="261" r:id="rId3"/>
    <p:sldId id="262" r:id="rId4"/>
    <p:sldId id="264" r:id="rId5"/>
    <p:sldId id="268" r:id="rId6"/>
    <p:sldId id="259" r:id="rId7"/>
    <p:sldId id="270" r:id="rId8"/>
    <p:sldId id="257" r:id="rId9"/>
    <p:sldId id="258" r:id="rId10"/>
    <p:sldId id="260" r:id="rId11"/>
    <p:sldId id="265" r:id="rId12"/>
    <p:sldId id="267"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p:scale>
          <a:sx n="60" d="100"/>
          <a:sy n="60" d="100"/>
        </p:scale>
        <p:origin x="10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tika Sudi" userId="4e8e46bd5b102aca" providerId="LiveId" clId="{3A3AE9CE-8657-4127-97F0-8B56D643A5A2}"/>
    <pc:docChg chg="undo custSel addSld delSld modSld sldOrd">
      <pc:chgData name="Atika Sudi" userId="4e8e46bd5b102aca" providerId="LiveId" clId="{3A3AE9CE-8657-4127-97F0-8B56D643A5A2}" dt="2023-06-25T21:40:09.114" v="659" actId="1076"/>
      <pc:docMkLst>
        <pc:docMk/>
      </pc:docMkLst>
      <pc:sldChg chg="addSp delSp modSp mod">
        <pc:chgData name="Atika Sudi" userId="4e8e46bd5b102aca" providerId="LiveId" clId="{3A3AE9CE-8657-4127-97F0-8B56D643A5A2}" dt="2023-06-25T20:35:56.889" v="459" actId="1076"/>
        <pc:sldMkLst>
          <pc:docMk/>
          <pc:sldMk cId="95992585" sldId="256"/>
        </pc:sldMkLst>
        <pc:spChg chg="mod">
          <ac:chgData name="Atika Sudi" userId="4e8e46bd5b102aca" providerId="LiveId" clId="{3A3AE9CE-8657-4127-97F0-8B56D643A5A2}" dt="2023-06-25T20:35:56.889" v="459" actId="1076"/>
          <ac:spMkLst>
            <pc:docMk/>
            <pc:sldMk cId="95992585" sldId="256"/>
            <ac:spMk id="2" creationId="{35E8A092-53D9-4901-83C8-71277CA599BC}"/>
          </ac:spMkLst>
        </pc:spChg>
        <pc:spChg chg="mod">
          <ac:chgData name="Atika Sudi" userId="4e8e46bd5b102aca" providerId="LiveId" clId="{3A3AE9CE-8657-4127-97F0-8B56D643A5A2}" dt="2023-06-25T20:35:50.590" v="458" actId="1076"/>
          <ac:spMkLst>
            <pc:docMk/>
            <pc:sldMk cId="95992585" sldId="256"/>
            <ac:spMk id="3" creationId="{5B2E43F2-FFCB-43DD-A162-0C58B9DF9C33}"/>
          </ac:spMkLst>
        </pc:spChg>
        <pc:spChg chg="add del">
          <ac:chgData name="Atika Sudi" userId="4e8e46bd5b102aca" providerId="LiveId" clId="{3A3AE9CE-8657-4127-97F0-8B56D643A5A2}" dt="2023-06-25T18:55:06.955" v="36"/>
          <ac:spMkLst>
            <pc:docMk/>
            <pc:sldMk cId="95992585" sldId="256"/>
            <ac:spMk id="4" creationId="{6335A4DF-499A-0595-3030-FB69CCC04ECC}"/>
          </ac:spMkLst>
        </pc:spChg>
        <pc:picChg chg="add del mod">
          <ac:chgData name="Atika Sudi" userId="4e8e46bd5b102aca" providerId="LiveId" clId="{3A3AE9CE-8657-4127-97F0-8B56D643A5A2}" dt="2023-06-25T18:56:06.576" v="50"/>
          <ac:picMkLst>
            <pc:docMk/>
            <pc:sldMk cId="95992585" sldId="256"/>
            <ac:picMk id="5" creationId="{FE64EA2E-23B4-92F5-444F-88C987E0AA1C}"/>
          </ac:picMkLst>
        </pc:picChg>
        <pc:picChg chg="add mod ord">
          <ac:chgData name="Atika Sudi" userId="4e8e46bd5b102aca" providerId="LiveId" clId="{3A3AE9CE-8657-4127-97F0-8B56D643A5A2}" dt="2023-06-25T20:03:54.456" v="327" actId="14100"/>
          <ac:picMkLst>
            <pc:docMk/>
            <pc:sldMk cId="95992585" sldId="256"/>
            <ac:picMk id="6" creationId="{1B30B3EB-1DB1-4A45-FDB8-60D83A5BA691}"/>
          </ac:picMkLst>
        </pc:picChg>
        <pc:picChg chg="mod">
          <ac:chgData name="Atika Sudi" userId="4e8e46bd5b102aca" providerId="LiveId" clId="{3A3AE9CE-8657-4127-97F0-8B56D643A5A2}" dt="2023-06-25T20:04:00.645" v="328" actId="14100"/>
          <ac:picMkLst>
            <pc:docMk/>
            <pc:sldMk cId="95992585" sldId="256"/>
            <ac:picMk id="7" creationId="{97A4D71D-D32F-D2DE-9247-D54E1C3F1CF4}"/>
          </ac:picMkLst>
        </pc:picChg>
        <pc:picChg chg="add del mod">
          <ac:chgData name="Atika Sudi" userId="4e8e46bd5b102aca" providerId="LiveId" clId="{3A3AE9CE-8657-4127-97F0-8B56D643A5A2}" dt="2023-06-25T19:48:35.284" v="231" actId="21"/>
          <ac:picMkLst>
            <pc:docMk/>
            <pc:sldMk cId="95992585" sldId="256"/>
            <ac:picMk id="1028" creationId="{3A3F67EA-8758-886E-06FD-9188CC3C95F1}"/>
          </ac:picMkLst>
        </pc:picChg>
      </pc:sldChg>
      <pc:sldChg chg="addSp delSp modSp mod">
        <pc:chgData name="Atika Sudi" userId="4e8e46bd5b102aca" providerId="LiveId" clId="{3A3AE9CE-8657-4127-97F0-8B56D643A5A2}" dt="2023-06-25T21:34:18.133" v="648" actId="1076"/>
        <pc:sldMkLst>
          <pc:docMk/>
          <pc:sldMk cId="95992585" sldId="257"/>
        </pc:sldMkLst>
        <pc:spChg chg="mod">
          <ac:chgData name="Atika Sudi" userId="4e8e46bd5b102aca" providerId="LiveId" clId="{3A3AE9CE-8657-4127-97F0-8B56D643A5A2}" dt="2023-06-25T21:34:18.133" v="648" actId="1076"/>
          <ac:spMkLst>
            <pc:docMk/>
            <pc:sldMk cId="95992585" sldId="257"/>
            <ac:spMk id="6" creationId="{2E543430-BC43-AC46-C640-CA59A9F67CE3}"/>
          </ac:spMkLst>
        </pc:spChg>
        <pc:picChg chg="mod">
          <ac:chgData name="Atika Sudi" userId="4e8e46bd5b102aca" providerId="LiveId" clId="{3A3AE9CE-8657-4127-97F0-8B56D643A5A2}" dt="2023-06-25T21:34:13.045" v="647" actId="1076"/>
          <ac:picMkLst>
            <pc:docMk/>
            <pc:sldMk cId="95992585" sldId="257"/>
            <ac:picMk id="2" creationId="{20741CA7-6069-4DF2-8EEB-BADD5B58266B}"/>
          </ac:picMkLst>
        </pc:picChg>
        <pc:picChg chg="add mod">
          <ac:chgData name="Atika Sudi" userId="4e8e46bd5b102aca" providerId="LiveId" clId="{3A3AE9CE-8657-4127-97F0-8B56D643A5A2}" dt="2023-06-25T20:01:54.174" v="310" actId="1076"/>
          <ac:picMkLst>
            <pc:docMk/>
            <pc:sldMk cId="95992585" sldId="257"/>
            <ac:picMk id="3" creationId="{221A5986-4E51-C987-ABC2-6648DE08ABA5}"/>
          </ac:picMkLst>
        </pc:picChg>
        <pc:picChg chg="del">
          <ac:chgData name="Atika Sudi" userId="4e8e46bd5b102aca" providerId="LiveId" clId="{3A3AE9CE-8657-4127-97F0-8B56D643A5A2}" dt="2023-06-25T18:40:47.463" v="25" actId="21"/>
          <ac:picMkLst>
            <pc:docMk/>
            <pc:sldMk cId="95992585" sldId="257"/>
            <ac:picMk id="2050" creationId="{1AC7FD95-B124-191F-F265-0730729DE634}"/>
          </ac:picMkLst>
        </pc:picChg>
      </pc:sldChg>
      <pc:sldChg chg="addSp delSp modSp mod">
        <pc:chgData name="Atika Sudi" userId="4e8e46bd5b102aca" providerId="LiveId" clId="{3A3AE9CE-8657-4127-97F0-8B56D643A5A2}" dt="2023-06-25T21:34:34.266" v="650" actId="1076"/>
        <pc:sldMkLst>
          <pc:docMk/>
          <pc:sldMk cId="95992585" sldId="258"/>
        </pc:sldMkLst>
        <pc:spChg chg="mod">
          <ac:chgData name="Atika Sudi" userId="4e8e46bd5b102aca" providerId="LiveId" clId="{3A3AE9CE-8657-4127-97F0-8B56D643A5A2}" dt="2023-06-25T21:34:34.266" v="650" actId="1076"/>
          <ac:spMkLst>
            <pc:docMk/>
            <pc:sldMk cId="95992585" sldId="258"/>
            <ac:spMk id="2" creationId="{C6403B54-24C9-5CFC-2F3C-9EBB5C689CF6}"/>
          </ac:spMkLst>
        </pc:spChg>
        <pc:spChg chg="mod">
          <ac:chgData name="Atika Sudi" userId="4e8e46bd5b102aca" providerId="LiveId" clId="{3A3AE9CE-8657-4127-97F0-8B56D643A5A2}" dt="2023-06-25T21:34:26.446" v="649" actId="1076"/>
          <ac:spMkLst>
            <pc:docMk/>
            <pc:sldMk cId="95992585" sldId="258"/>
            <ac:spMk id="11" creationId="{214086E8-3910-537A-A8FA-F378D95374A4}"/>
          </ac:spMkLst>
        </pc:spChg>
        <pc:picChg chg="mod">
          <ac:chgData name="Atika Sudi" userId="4e8e46bd5b102aca" providerId="LiveId" clId="{3A3AE9CE-8657-4127-97F0-8B56D643A5A2}" dt="2023-06-25T21:34:07.233" v="646" actId="1076"/>
          <ac:picMkLst>
            <pc:docMk/>
            <pc:sldMk cId="95992585" sldId="258"/>
            <ac:picMk id="3" creationId="{2ECAE5A7-3A8C-4308-8126-BC714D03482C}"/>
          </ac:picMkLst>
        </pc:picChg>
        <pc:picChg chg="add mod ord">
          <ac:chgData name="Atika Sudi" userId="4e8e46bd5b102aca" providerId="LiveId" clId="{3A3AE9CE-8657-4127-97F0-8B56D643A5A2}" dt="2023-06-25T20:02:08.809" v="313" actId="167"/>
          <ac:picMkLst>
            <pc:docMk/>
            <pc:sldMk cId="95992585" sldId="258"/>
            <ac:picMk id="4" creationId="{6B645371-CCC0-2296-7A40-A26110DA598C}"/>
          </ac:picMkLst>
        </pc:picChg>
        <pc:picChg chg="del">
          <ac:chgData name="Atika Sudi" userId="4e8e46bd5b102aca" providerId="LiveId" clId="{3A3AE9CE-8657-4127-97F0-8B56D643A5A2}" dt="2023-06-25T18:40:43.359" v="24" actId="21"/>
          <ac:picMkLst>
            <pc:docMk/>
            <pc:sldMk cId="95992585" sldId="258"/>
            <ac:picMk id="3074" creationId="{B57E41D3-9688-841E-ECF5-E20869EFFDA1}"/>
          </ac:picMkLst>
        </pc:picChg>
      </pc:sldChg>
      <pc:sldChg chg="addSp delSp modSp mod">
        <pc:chgData name="Atika Sudi" userId="4e8e46bd5b102aca" providerId="LiveId" clId="{3A3AE9CE-8657-4127-97F0-8B56D643A5A2}" dt="2023-06-25T21:39:44.604" v="658" actId="1076"/>
        <pc:sldMkLst>
          <pc:docMk/>
          <pc:sldMk cId="95992585" sldId="259"/>
        </pc:sldMkLst>
        <pc:spChg chg="mod">
          <ac:chgData name="Atika Sudi" userId="4e8e46bd5b102aca" providerId="LiveId" clId="{3A3AE9CE-8657-4127-97F0-8B56D643A5A2}" dt="2023-06-25T21:24:22.589" v="471" actId="1076"/>
          <ac:spMkLst>
            <pc:docMk/>
            <pc:sldMk cId="95992585" sldId="259"/>
            <ac:spMk id="3" creationId="{6570E485-4FE8-C7FC-74F6-B669D7603B93}"/>
          </ac:spMkLst>
        </pc:spChg>
        <pc:spChg chg="mod">
          <ac:chgData name="Atika Sudi" userId="4e8e46bd5b102aca" providerId="LiveId" clId="{3A3AE9CE-8657-4127-97F0-8B56D643A5A2}" dt="2023-06-25T21:28:57.593" v="510" actId="1076"/>
          <ac:spMkLst>
            <pc:docMk/>
            <pc:sldMk cId="95992585" sldId="259"/>
            <ac:spMk id="9" creationId="{5CFBFD16-2F5A-5C4E-6650-BE43A81D5E50}"/>
          </ac:spMkLst>
        </pc:spChg>
        <pc:picChg chg="del">
          <ac:chgData name="Atika Sudi" userId="4e8e46bd5b102aca" providerId="LiveId" clId="{3A3AE9CE-8657-4127-97F0-8B56D643A5A2}" dt="2023-06-25T18:40:54.901" v="26" actId="21"/>
          <ac:picMkLst>
            <pc:docMk/>
            <pc:sldMk cId="95992585" sldId="259"/>
            <ac:picMk id="2" creationId="{C720B179-95B0-A0A6-733A-73D8E21C442B}"/>
          </ac:picMkLst>
        </pc:picChg>
        <pc:picChg chg="add del mod">
          <ac:chgData name="Atika Sudi" userId="4e8e46bd5b102aca" providerId="LiveId" clId="{3A3AE9CE-8657-4127-97F0-8B56D643A5A2}" dt="2023-06-25T20:01:09.455" v="305" actId="21"/>
          <ac:picMkLst>
            <pc:docMk/>
            <pc:sldMk cId="95992585" sldId="259"/>
            <ac:picMk id="5" creationId="{CF7D7A27-A127-95E6-F1FB-78EF1935618C}"/>
          </ac:picMkLst>
        </pc:picChg>
        <pc:picChg chg="add mod ord">
          <ac:chgData name="Atika Sudi" userId="4e8e46bd5b102aca" providerId="LiveId" clId="{3A3AE9CE-8657-4127-97F0-8B56D643A5A2}" dt="2023-06-25T20:01:24.931" v="307" actId="167"/>
          <ac:picMkLst>
            <pc:docMk/>
            <pc:sldMk cId="95992585" sldId="259"/>
            <ac:picMk id="6" creationId="{7995D6F2-05EB-C662-1829-95FF6F99C740}"/>
          </ac:picMkLst>
        </pc:picChg>
        <pc:picChg chg="mod">
          <ac:chgData name="Atika Sudi" userId="4e8e46bd5b102aca" providerId="LiveId" clId="{3A3AE9CE-8657-4127-97F0-8B56D643A5A2}" dt="2023-06-25T21:39:44.604" v="658" actId="1076"/>
          <ac:picMkLst>
            <pc:docMk/>
            <pc:sldMk cId="95992585" sldId="259"/>
            <ac:picMk id="7" creationId="{734DF9DE-E414-0A1E-5815-73524F8135F5}"/>
          </ac:picMkLst>
        </pc:picChg>
      </pc:sldChg>
      <pc:sldChg chg="addSp delSp modSp mod">
        <pc:chgData name="Atika Sudi" userId="4e8e46bd5b102aca" providerId="LiveId" clId="{3A3AE9CE-8657-4127-97F0-8B56D643A5A2}" dt="2023-06-25T21:34:50.036" v="652" actId="1076"/>
        <pc:sldMkLst>
          <pc:docMk/>
          <pc:sldMk cId="95992585" sldId="260"/>
        </pc:sldMkLst>
        <pc:spChg chg="mod">
          <ac:chgData name="Atika Sudi" userId="4e8e46bd5b102aca" providerId="LiveId" clId="{3A3AE9CE-8657-4127-97F0-8B56D643A5A2}" dt="2023-06-25T21:34:46.003" v="651" actId="1076"/>
          <ac:spMkLst>
            <pc:docMk/>
            <pc:sldMk cId="95992585" sldId="260"/>
            <ac:spMk id="4" creationId="{662906EE-CCAB-C925-54F0-BE138F1116E5}"/>
          </ac:spMkLst>
        </pc:spChg>
        <pc:spChg chg="mod">
          <ac:chgData name="Atika Sudi" userId="4e8e46bd5b102aca" providerId="LiveId" clId="{3A3AE9CE-8657-4127-97F0-8B56D643A5A2}" dt="2023-06-25T21:34:50.036" v="652" actId="1076"/>
          <ac:spMkLst>
            <pc:docMk/>
            <pc:sldMk cId="95992585" sldId="260"/>
            <ac:spMk id="6" creationId="{8BAFD8C2-CBD0-2A01-34BD-10603B20119A}"/>
          </ac:spMkLst>
        </pc:spChg>
        <pc:picChg chg="del">
          <ac:chgData name="Atika Sudi" userId="4e8e46bd5b102aca" providerId="LiveId" clId="{3A3AE9CE-8657-4127-97F0-8B56D643A5A2}" dt="2023-06-25T18:40:38.636" v="23" actId="21"/>
          <ac:picMkLst>
            <pc:docMk/>
            <pc:sldMk cId="95992585" sldId="260"/>
            <ac:picMk id="2" creationId="{116E0123-82EE-CA42-337D-1973ED97B953}"/>
          </ac:picMkLst>
        </pc:picChg>
        <pc:picChg chg="add mod ord">
          <ac:chgData name="Atika Sudi" userId="4e8e46bd5b102aca" providerId="LiveId" clId="{3A3AE9CE-8657-4127-97F0-8B56D643A5A2}" dt="2023-06-25T20:02:23.608" v="316" actId="167"/>
          <ac:picMkLst>
            <pc:docMk/>
            <pc:sldMk cId="95992585" sldId="260"/>
            <ac:picMk id="3" creationId="{A9081CD2-87FD-F288-B910-2C440B65ECE6}"/>
          </ac:picMkLst>
        </pc:picChg>
        <pc:picChg chg="mod">
          <ac:chgData name="Atika Sudi" userId="4e8e46bd5b102aca" providerId="LiveId" clId="{3A3AE9CE-8657-4127-97F0-8B56D643A5A2}" dt="2023-06-25T20:10:05.465" v="358" actId="1076"/>
          <ac:picMkLst>
            <pc:docMk/>
            <pc:sldMk cId="95992585" sldId="260"/>
            <ac:picMk id="5" creationId="{603827A1-F5FA-4647-8718-76829EA567D8}"/>
          </ac:picMkLst>
        </pc:picChg>
      </pc:sldChg>
      <pc:sldChg chg="addSp delSp modSp mod">
        <pc:chgData name="Atika Sudi" userId="4e8e46bd5b102aca" providerId="LiveId" clId="{3A3AE9CE-8657-4127-97F0-8B56D643A5A2}" dt="2023-06-25T19:51:41.178" v="252" actId="1076"/>
        <pc:sldMkLst>
          <pc:docMk/>
          <pc:sldMk cId="1190539965" sldId="261"/>
        </pc:sldMkLst>
        <pc:spChg chg="mod">
          <ac:chgData name="Atika Sudi" userId="4e8e46bd5b102aca" providerId="LiveId" clId="{3A3AE9CE-8657-4127-97F0-8B56D643A5A2}" dt="2023-06-25T18:59:40.061" v="66" actId="1076"/>
          <ac:spMkLst>
            <pc:docMk/>
            <pc:sldMk cId="1190539965" sldId="261"/>
            <ac:spMk id="2" creationId="{3A4E918A-2C4D-40EE-1445-415316F46DDE}"/>
          </ac:spMkLst>
        </pc:spChg>
        <pc:spChg chg="mod">
          <ac:chgData name="Atika Sudi" userId="4e8e46bd5b102aca" providerId="LiveId" clId="{3A3AE9CE-8657-4127-97F0-8B56D643A5A2}" dt="2023-06-25T18:59:31.342" v="65" actId="1076"/>
          <ac:spMkLst>
            <pc:docMk/>
            <pc:sldMk cId="1190539965" sldId="261"/>
            <ac:spMk id="7" creationId="{214AFF18-709C-AD6F-B398-9E9DE57666ED}"/>
          </ac:spMkLst>
        </pc:spChg>
        <pc:picChg chg="add del mod">
          <ac:chgData name="Atika Sudi" userId="4e8e46bd5b102aca" providerId="LiveId" clId="{3A3AE9CE-8657-4127-97F0-8B56D643A5A2}" dt="2023-06-25T18:58:20.561" v="59" actId="931"/>
          <ac:picMkLst>
            <pc:docMk/>
            <pc:sldMk cId="1190539965" sldId="261"/>
            <ac:picMk id="4" creationId="{1E4451E5-0757-304F-9CA6-39395D168346}"/>
          </ac:picMkLst>
        </pc:picChg>
        <pc:picChg chg="add del mod">
          <ac:chgData name="Atika Sudi" userId="4e8e46bd5b102aca" providerId="LiveId" clId="{3A3AE9CE-8657-4127-97F0-8B56D643A5A2}" dt="2023-06-25T18:58:20.561" v="59" actId="931"/>
          <ac:picMkLst>
            <pc:docMk/>
            <pc:sldMk cId="1190539965" sldId="261"/>
            <ac:picMk id="6" creationId="{AEF02AB6-4D7F-83D3-02A6-9D463ADC9976}"/>
          </ac:picMkLst>
        </pc:picChg>
        <pc:picChg chg="add del mod">
          <ac:chgData name="Atika Sudi" userId="4e8e46bd5b102aca" providerId="LiveId" clId="{3A3AE9CE-8657-4127-97F0-8B56D643A5A2}" dt="2023-06-25T18:58:20.561" v="59" actId="931"/>
          <ac:picMkLst>
            <pc:docMk/>
            <pc:sldMk cId="1190539965" sldId="261"/>
            <ac:picMk id="9" creationId="{24A162EA-BA1F-0FC8-33E3-53E58AC27015}"/>
          </ac:picMkLst>
        </pc:picChg>
        <pc:picChg chg="add mod">
          <ac:chgData name="Atika Sudi" userId="4e8e46bd5b102aca" providerId="LiveId" clId="{3A3AE9CE-8657-4127-97F0-8B56D643A5A2}" dt="2023-06-25T19:51:41.178" v="252" actId="1076"/>
          <ac:picMkLst>
            <pc:docMk/>
            <pc:sldMk cId="1190539965" sldId="261"/>
            <ac:picMk id="11" creationId="{696DA903-B27D-F79C-FFF5-B219DFD72809}"/>
          </ac:picMkLst>
        </pc:picChg>
        <pc:picChg chg="add mod">
          <ac:chgData name="Atika Sudi" userId="4e8e46bd5b102aca" providerId="LiveId" clId="{3A3AE9CE-8657-4127-97F0-8B56D643A5A2}" dt="2023-06-25T19:00:45.943" v="72" actId="14100"/>
          <ac:picMkLst>
            <pc:docMk/>
            <pc:sldMk cId="1190539965" sldId="261"/>
            <ac:picMk id="13" creationId="{3052EDFE-0D9C-C6FC-EE5E-1CD879D163EF}"/>
          </ac:picMkLst>
        </pc:picChg>
        <pc:picChg chg="del">
          <ac:chgData name="Atika Sudi" userId="4e8e46bd5b102aca" providerId="LiveId" clId="{3A3AE9CE-8657-4127-97F0-8B56D643A5A2}" dt="2023-06-25T18:41:23.535" v="30" actId="21"/>
          <ac:picMkLst>
            <pc:docMk/>
            <pc:sldMk cId="1190539965" sldId="261"/>
            <ac:picMk id="1028" creationId="{3A3F67EA-8758-886E-06FD-9188CC3C95F1}"/>
          </ac:picMkLst>
        </pc:picChg>
      </pc:sldChg>
      <pc:sldChg chg="addSp delSp modSp mod">
        <pc:chgData name="Atika Sudi" userId="4e8e46bd5b102aca" providerId="LiveId" clId="{3A3AE9CE-8657-4127-97F0-8B56D643A5A2}" dt="2023-06-25T20:00:08.687" v="291" actId="1076"/>
        <pc:sldMkLst>
          <pc:docMk/>
          <pc:sldMk cId="4001547643" sldId="262"/>
        </pc:sldMkLst>
        <pc:spChg chg="mod">
          <ac:chgData name="Atika Sudi" userId="4e8e46bd5b102aca" providerId="LiveId" clId="{3A3AE9CE-8657-4127-97F0-8B56D643A5A2}" dt="2023-06-25T18:26:13.754" v="3" actId="1076"/>
          <ac:spMkLst>
            <pc:docMk/>
            <pc:sldMk cId="4001547643" sldId="262"/>
            <ac:spMk id="5" creationId="{9C1C995B-CD5D-5EA5-C459-B591B664365A}"/>
          </ac:spMkLst>
        </pc:spChg>
        <pc:picChg chg="add mod ord">
          <ac:chgData name="Atika Sudi" userId="4e8e46bd5b102aca" providerId="LiveId" clId="{3A3AE9CE-8657-4127-97F0-8B56D643A5A2}" dt="2023-06-25T20:00:08.687" v="291" actId="1076"/>
          <ac:picMkLst>
            <pc:docMk/>
            <pc:sldMk cId="4001547643" sldId="262"/>
            <ac:picMk id="4" creationId="{DB55051F-637E-2BAE-7ECE-A2650AAF33A9}"/>
          </ac:picMkLst>
        </pc:picChg>
        <pc:picChg chg="del">
          <ac:chgData name="Atika Sudi" userId="4e8e46bd5b102aca" providerId="LiveId" clId="{3A3AE9CE-8657-4127-97F0-8B56D643A5A2}" dt="2023-06-25T18:41:16.248" v="29" actId="21"/>
          <ac:picMkLst>
            <pc:docMk/>
            <pc:sldMk cId="4001547643" sldId="262"/>
            <ac:picMk id="1028" creationId="{3A3F67EA-8758-886E-06FD-9188CC3C95F1}"/>
          </ac:picMkLst>
        </pc:picChg>
      </pc:sldChg>
      <pc:sldChg chg="addSp delSp modSp mod">
        <pc:chgData name="Atika Sudi" userId="4e8e46bd5b102aca" providerId="LiveId" clId="{3A3AE9CE-8657-4127-97F0-8B56D643A5A2}" dt="2023-06-25T20:00:39.586" v="298" actId="1076"/>
        <pc:sldMkLst>
          <pc:docMk/>
          <pc:sldMk cId="1152394190" sldId="264"/>
        </pc:sldMkLst>
        <pc:picChg chg="add mod">
          <ac:chgData name="Atika Sudi" userId="4e8e46bd5b102aca" providerId="LiveId" clId="{3A3AE9CE-8657-4127-97F0-8B56D643A5A2}" dt="2023-06-25T20:00:33.561" v="296" actId="1076"/>
          <ac:picMkLst>
            <pc:docMk/>
            <pc:sldMk cId="1152394190" sldId="264"/>
            <ac:picMk id="4" creationId="{F71C376D-F86D-F695-797F-976656F55603}"/>
          </ac:picMkLst>
        </pc:picChg>
        <pc:picChg chg="add mod">
          <ac:chgData name="Atika Sudi" userId="4e8e46bd5b102aca" providerId="LiveId" clId="{3A3AE9CE-8657-4127-97F0-8B56D643A5A2}" dt="2023-06-25T20:00:39.586" v="298" actId="1076"/>
          <ac:picMkLst>
            <pc:docMk/>
            <pc:sldMk cId="1152394190" sldId="264"/>
            <ac:picMk id="6" creationId="{738FD1F4-8721-45F9-59F3-85F1583B03B7}"/>
          </ac:picMkLst>
        </pc:picChg>
        <pc:picChg chg="del">
          <ac:chgData name="Atika Sudi" userId="4e8e46bd5b102aca" providerId="LiveId" clId="{3A3AE9CE-8657-4127-97F0-8B56D643A5A2}" dt="2023-06-25T18:41:10.839" v="28" actId="21"/>
          <ac:picMkLst>
            <pc:docMk/>
            <pc:sldMk cId="1152394190" sldId="264"/>
            <ac:picMk id="1028" creationId="{3A3F67EA-8758-886E-06FD-9188CC3C95F1}"/>
          </ac:picMkLst>
        </pc:picChg>
      </pc:sldChg>
      <pc:sldChg chg="addSp delSp modSp mod">
        <pc:chgData name="Atika Sudi" userId="4e8e46bd5b102aca" providerId="LiveId" clId="{3A3AE9CE-8657-4127-97F0-8B56D643A5A2}" dt="2023-06-25T20:24:12.600" v="373" actId="12"/>
        <pc:sldMkLst>
          <pc:docMk/>
          <pc:sldMk cId="296049061" sldId="265"/>
        </pc:sldMkLst>
        <pc:spChg chg="mod">
          <ac:chgData name="Atika Sudi" userId="4e8e46bd5b102aca" providerId="LiveId" clId="{3A3AE9CE-8657-4127-97F0-8B56D643A5A2}" dt="2023-06-25T20:24:12.600" v="373" actId="12"/>
          <ac:spMkLst>
            <pc:docMk/>
            <pc:sldMk cId="296049061" sldId="265"/>
            <ac:spMk id="3" creationId="{12F5A56E-1449-AAEB-59D4-D8598B9261DC}"/>
          </ac:spMkLst>
        </pc:spChg>
        <pc:picChg chg="add mod">
          <ac:chgData name="Atika Sudi" userId="4e8e46bd5b102aca" providerId="LiveId" clId="{3A3AE9CE-8657-4127-97F0-8B56D643A5A2}" dt="2023-06-25T20:02:51.304" v="323" actId="1076"/>
          <ac:picMkLst>
            <pc:docMk/>
            <pc:sldMk cId="296049061" sldId="265"/>
            <ac:picMk id="2" creationId="{16EB245B-68E5-1B91-943C-1C53CBAABBF2}"/>
          </ac:picMkLst>
        </pc:picChg>
        <pc:picChg chg="del">
          <ac:chgData name="Atika Sudi" userId="4e8e46bd5b102aca" providerId="LiveId" clId="{3A3AE9CE-8657-4127-97F0-8B56D643A5A2}" dt="2023-06-25T18:40:30.551" v="22" actId="21"/>
          <ac:picMkLst>
            <pc:docMk/>
            <pc:sldMk cId="296049061" sldId="265"/>
            <ac:picMk id="1028" creationId="{3A3F67EA-8758-886E-06FD-9188CC3C95F1}"/>
          </ac:picMkLst>
        </pc:picChg>
      </pc:sldChg>
      <pc:sldChg chg="addSp delSp modSp mod">
        <pc:chgData name="Atika Sudi" userId="4e8e46bd5b102aca" providerId="LiveId" clId="{3A3AE9CE-8657-4127-97F0-8B56D643A5A2}" dt="2023-06-25T20:26:29.595" v="423" actId="20577"/>
        <pc:sldMkLst>
          <pc:docMk/>
          <pc:sldMk cId="4013628444" sldId="267"/>
        </pc:sldMkLst>
        <pc:spChg chg="mod">
          <ac:chgData name="Atika Sudi" userId="4e8e46bd5b102aca" providerId="LiveId" clId="{3A3AE9CE-8657-4127-97F0-8B56D643A5A2}" dt="2023-06-25T20:26:29.595" v="423" actId="20577"/>
          <ac:spMkLst>
            <pc:docMk/>
            <pc:sldMk cId="4013628444" sldId="267"/>
            <ac:spMk id="3" creationId="{413AD540-4E7F-320D-D97B-186042257F20}"/>
          </ac:spMkLst>
        </pc:spChg>
        <pc:spChg chg="mod">
          <ac:chgData name="Atika Sudi" userId="4e8e46bd5b102aca" providerId="LiveId" clId="{3A3AE9CE-8657-4127-97F0-8B56D643A5A2}" dt="2023-06-25T20:11:54.369" v="363" actId="1076"/>
          <ac:spMkLst>
            <pc:docMk/>
            <pc:sldMk cId="4013628444" sldId="267"/>
            <ac:spMk id="4" creationId="{80546515-67AB-48BF-F48F-338D0BD3DA80}"/>
          </ac:spMkLst>
        </pc:spChg>
        <pc:picChg chg="add del mod">
          <ac:chgData name="Atika Sudi" userId="4e8e46bd5b102aca" providerId="LiveId" clId="{3A3AE9CE-8657-4127-97F0-8B56D643A5A2}" dt="2023-06-25T19:10:22.774" v="110" actId="478"/>
          <ac:picMkLst>
            <pc:docMk/>
            <pc:sldMk cId="4013628444" sldId="267"/>
            <ac:picMk id="5" creationId="{7341D4EF-169B-E013-EA81-C68D8FF16871}"/>
          </ac:picMkLst>
        </pc:picChg>
        <pc:picChg chg="add del mod ord">
          <ac:chgData name="Atika Sudi" userId="4e8e46bd5b102aca" providerId="LiveId" clId="{3A3AE9CE-8657-4127-97F0-8B56D643A5A2}" dt="2023-06-25T19:30:50.673" v="180"/>
          <ac:picMkLst>
            <pc:docMk/>
            <pc:sldMk cId="4013628444" sldId="267"/>
            <ac:picMk id="6" creationId="{4DF70E70-6E28-BBFB-93AE-CF2F8E3A11A8}"/>
          </ac:picMkLst>
        </pc:picChg>
        <pc:picChg chg="add del mod">
          <ac:chgData name="Atika Sudi" userId="4e8e46bd5b102aca" providerId="LiveId" clId="{3A3AE9CE-8657-4127-97F0-8B56D643A5A2}" dt="2023-06-25T19:38:05.275" v="200" actId="21"/>
          <ac:picMkLst>
            <pc:docMk/>
            <pc:sldMk cId="4013628444" sldId="267"/>
            <ac:picMk id="8" creationId="{4D6C4FC1-A3A9-59AC-37C8-1C01BC0A9624}"/>
          </ac:picMkLst>
        </pc:picChg>
        <pc:picChg chg="add del mod ord">
          <ac:chgData name="Atika Sudi" userId="4e8e46bd5b102aca" providerId="LiveId" clId="{3A3AE9CE-8657-4127-97F0-8B56D643A5A2}" dt="2023-06-25T19:36:46.768" v="196" actId="21"/>
          <ac:picMkLst>
            <pc:docMk/>
            <pc:sldMk cId="4013628444" sldId="267"/>
            <ac:picMk id="9" creationId="{42EFFDB7-9AD0-E0B4-3134-9B0BECF8F8CD}"/>
          </ac:picMkLst>
        </pc:picChg>
        <pc:picChg chg="add del mod ord">
          <ac:chgData name="Atika Sudi" userId="4e8e46bd5b102aca" providerId="LiveId" clId="{3A3AE9CE-8657-4127-97F0-8B56D643A5A2}" dt="2023-06-25T19:39:06.992" v="206" actId="21"/>
          <ac:picMkLst>
            <pc:docMk/>
            <pc:sldMk cId="4013628444" sldId="267"/>
            <ac:picMk id="10" creationId="{0867C0B4-638E-8B2D-230F-78B1ABFA826F}"/>
          </ac:picMkLst>
        </pc:picChg>
        <pc:picChg chg="add del mod ord">
          <ac:chgData name="Atika Sudi" userId="4e8e46bd5b102aca" providerId="LiveId" clId="{3A3AE9CE-8657-4127-97F0-8B56D643A5A2}" dt="2023-06-25T19:43:17.592" v="220" actId="21"/>
          <ac:picMkLst>
            <pc:docMk/>
            <pc:sldMk cId="4013628444" sldId="267"/>
            <ac:picMk id="11" creationId="{8DB5E366-B9EC-B7A7-F535-F04606086B2B}"/>
          </ac:picMkLst>
        </pc:picChg>
        <pc:picChg chg="add mod">
          <ac:chgData name="Atika Sudi" userId="4e8e46bd5b102aca" providerId="LiveId" clId="{3A3AE9CE-8657-4127-97F0-8B56D643A5A2}" dt="2023-06-25T20:02:59.147" v="324" actId="1076"/>
          <ac:picMkLst>
            <pc:docMk/>
            <pc:sldMk cId="4013628444" sldId="267"/>
            <ac:picMk id="13" creationId="{F01CFDF0-61B1-D3EB-53C5-CEEC98064022}"/>
          </ac:picMkLst>
        </pc:picChg>
        <pc:picChg chg="del">
          <ac:chgData name="Atika Sudi" userId="4e8e46bd5b102aca" providerId="LiveId" clId="{3A3AE9CE-8657-4127-97F0-8B56D643A5A2}" dt="2023-06-25T18:40:24.492" v="21" actId="21"/>
          <ac:picMkLst>
            <pc:docMk/>
            <pc:sldMk cId="4013628444" sldId="267"/>
            <ac:picMk id="1028" creationId="{3A3F67EA-8758-886E-06FD-9188CC3C95F1}"/>
          </ac:picMkLst>
        </pc:picChg>
      </pc:sldChg>
      <pc:sldChg chg="addSp delSp modSp mod">
        <pc:chgData name="Atika Sudi" userId="4e8e46bd5b102aca" providerId="LiveId" clId="{3A3AE9CE-8657-4127-97F0-8B56D643A5A2}" dt="2023-06-25T21:39:18.187" v="656" actId="1076"/>
        <pc:sldMkLst>
          <pc:docMk/>
          <pc:sldMk cId="2705299516" sldId="268"/>
        </pc:sldMkLst>
        <pc:spChg chg="mod">
          <ac:chgData name="Atika Sudi" userId="4e8e46bd5b102aca" providerId="LiveId" clId="{3A3AE9CE-8657-4127-97F0-8B56D643A5A2}" dt="2023-06-25T21:35:21.094" v="655" actId="1076"/>
          <ac:spMkLst>
            <pc:docMk/>
            <pc:sldMk cId="2705299516" sldId="268"/>
            <ac:spMk id="3" creationId="{B3B721F0-CDD2-2248-5E4D-2C8D159A780B}"/>
          </ac:spMkLst>
        </pc:spChg>
        <pc:spChg chg="mod">
          <ac:chgData name="Atika Sudi" userId="4e8e46bd5b102aca" providerId="LiveId" clId="{3A3AE9CE-8657-4127-97F0-8B56D643A5A2}" dt="2023-06-25T21:35:17.836" v="654" actId="1076"/>
          <ac:spMkLst>
            <pc:docMk/>
            <pc:sldMk cId="2705299516" sldId="268"/>
            <ac:spMk id="5" creationId="{782E64C3-526A-5F15-2D19-A6F893A108B7}"/>
          </ac:spMkLst>
        </pc:spChg>
        <pc:graphicFrameChg chg="mod ord modGraphic">
          <ac:chgData name="Atika Sudi" userId="4e8e46bd5b102aca" providerId="LiveId" clId="{3A3AE9CE-8657-4127-97F0-8B56D643A5A2}" dt="2023-06-25T21:39:18.187" v="656" actId="1076"/>
          <ac:graphicFrameMkLst>
            <pc:docMk/>
            <pc:sldMk cId="2705299516" sldId="268"/>
            <ac:graphicFrameMk id="4" creationId="{65F60356-0CC2-9989-4A36-FCCFA3B8679E}"/>
          </ac:graphicFrameMkLst>
        </pc:graphicFrameChg>
        <pc:picChg chg="add mod ord">
          <ac:chgData name="Atika Sudi" userId="4e8e46bd5b102aca" providerId="LiveId" clId="{3A3AE9CE-8657-4127-97F0-8B56D643A5A2}" dt="2023-06-25T20:00:55.742" v="303" actId="167"/>
          <ac:picMkLst>
            <pc:docMk/>
            <pc:sldMk cId="2705299516" sldId="268"/>
            <ac:picMk id="6" creationId="{502491E8-928E-22D5-7682-B24FE46F39FA}"/>
          </ac:picMkLst>
        </pc:picChg>
        <pc:picChg chg="del">
          <ac:chgData name="Atika Sudi" userId="4e8e46bd5b102aca" providerId="LiveId" clId="{3A3AE9CE-8657-4127-97F0-8B56D643A5A2}" dt="2023-06-25T18:41:06.172" v="27" actId="21"/>
          <ac:picMkLst>
            <pc:docMk/>
            <pc:sldMk cId="2705299516" sldId="268"/>
            <ac:picMk id="1028" creationId="{3A3F67EA-8758-886E-06FD-9188CC3C95F1}"/>
          </ac:picMkLst>
        </pc:picChg>
      </pc:sldChg>
      <pc:sldChg chg="add del">
        <pc:chgData name="Atika Sudi" userId="4e8e46bd5b102aca" providerId="LiveId" clId="{3A3AE9CE-8657-4127-97F0-8B56D643A5A2}" dt="2023-06-25T21:22:27.546" v="461" actId="2890"/>
        <pc:sldMkLst>
          <pc:docMk/>
          <pc:sldMk cId="713234971" sldId="270"/>
        </pc:sldMkLst>
      </pc:sldChg>
      <pc:sldChg chg="addSp delSp modSp add del mod ord">
        <pc:chgData name="Atika Sudi" userId="4e8e46bd5b102aca" providerId="LiveId" clId="{3A3AE9CE-8657-4127-97F0-8B56D643A5A2}" dt="2023-06-25T20:03:06.999" v="325" actId="2696"/>
        <pc:sldMkLst>
          <pc:docMk/>
          <pc:sldMk cId="804400307" sldId="270"/>
        </pc:sldMkLst>
        <pc:spChg chg="del">
          <ac:chgData name="Atika Sudi" userId="4e8e46bd5b102aca" providerId="LiveId" clId="{3A3AE9CE-8657-4127-97F0-8B56D643A5A2}" dt="2023-06-25T18:39:33.761" v="8" actId="21"/>
          <ac:spMkLst>
            <pc:docMk/>
            <pc:sldMk cId="804400307" sldId="270"/>
            <ac:spMk id="2" creationId="{97A22DF9-7664-275F-64E8-973FFB39328D}"/>
          </ac:spMkLst>
        </pc:spChg>
        <pc:spChg chg="add del mod">
          <ac:chgData name="Atika Sudi" userId="4e8e46bd5b102aca" providerId="LiveId" clId="{3A3AE9CE-8657-4127-97F0-8B56D643A5A2}" dt="2023-06-25T18:39:49.797" v="12" actId="21"/>
          <ac:spMkLst>
            <pc:docMk/>
            <pc:sldMk cId="804400307" sldId="270"/>
            <ac:spMk id="4" creationId="{A8562404-5024-4B86-1280-0947807B18E2}"/>
          </ac:spMkLst>
        </pc:spChg>
        <pc:spChg chg="del mod">
          <ac:chgData name="Atika Sudi" userId="4e8e46bd5b102aca" providerId="LiveId" clId="{3A3AE9CE-8657-4127-97F0-8B56D643A5A2}" dt="2023-06-25T18:39:27.596" v="7" actId="21"/>
          <ac:spMkLst>
            <pc:docMk/>
            <pc:sldMk cId="804400307" sldId="270"/>
            <ac:spMk id="5" creationId="{9C1C995B-CD5D-5EA5-C459-B591B664365A}"/>
          </ac:spMkLst>
        </pc:spChg>
        <pc:picChg chg="add del mod">
          <ac:chgData name="Atika Sudi" userId="4e8e46bd5b102aca" providerId="LiveId" clId="{3A3AE9CE-8657-4127-97F0-8B56D643A5A2}" dt="2023-06-25T18:40:09.649" v="18" actId="14100"/>
          <ac:picMkLst>
            <pc:docMk/>
            <pc:sldMk cId="804400307" sldId="270"/>
            <ac:picMk id="1028" creationId="{3A3F67EA-8758-886E-06FD-9188CC3C95F1}"/>
          </ac:picMkLst>
        </pc:picChg>
      </pc:sldChg>
      <pc:sldChg chg="addSp delSp modSp new mod chgLayout">
        <pc:chgData name="Atika Sudi" userId="4e8e46bd5b102aca" providerId="LiveId" clId="{3A3AE9CE-8657-4127-97F0-8B56D643A5A2}" dt="2023-06-25T21:40:09.114" v="659" actId="1076"/>
        <pc:sldMkLst>
          <pc:docMk/>
          <pc:sldMk cId="2174349356" sldId="270"/>
        </pc:sldMkLst>
        <pc:spChg chg="mod ord">
          <ac:chgData name="Atika Sudi" userId="4e8e46bd5b102aca" providerId="LiveId" clId="{3A3AE9CE-8657-4127-97F0-8B56D643A5A2}" dt="2023-06-25T21:33:39.300" v="644" actId="1076"/>
          <ac:spMkLst>
            <pc:docMk/>
            <pc:sldMk cId="2174349356" sldId="270"/>
            <ac:spMk id="2" creationId="{1AF371BE-9E96-4889-754E-257B329FD1BB}"/>
          </ac:spMkLst>
        </pc:spChg>
        <pc:spChg chg="add del mod">
          <ac:chgData name="Atika Sudi" userId="4e8e46bd5b102aca" providerId="LiveId" clId="{3A3AE9CE-8657-4127-97F0-8B56D643A5A2}" dt="2023-06-25T21:27:37.850" v="482"/>
          <ac:spMkLst>
            <pc:docMk/>
            <pc:sldMk cId="2174349356" sldId="270"/>
            <ac:spMk id="5" creationId="{82CC939C-F6B5-B711-92A2-3CDE39150FBA}"/>
          </ac:spMkLst>
        </pc:spChg>
        <pc:spChg chg="add mod">
          <ac:chgData name="Atika Sudi" userId="4e8e46bd5b102aca" providerId="LiveId" clId="{3A3AE9CE-8657-4127-97F0-8B56D643A5A2}" dt="2023-06-25T21:33:31.462" v="643" actId="1076"/>
          <ac:spMkLst>
            <pc:docMk/>
            <pc:sldMk cId="2174349356" sldId="270"/>
            <ac:spMk id="6" creationId="{CD28639B-629C-441D-1C8C-EC55AD5ED09C}"/>
          </ac:spMkLst>
        </pc:spChg>
        <pc:picChg chg="add mod modCrop">
          <ac:chgData name="Atika Sudi" userId="4e8e46bd5b102aca" providerId="LiveId" clId="{3A3AE9CE-8657-4127-97F0-8B56D643A5A2}" dt="2023-06-25T21:40:09.114" v="659" actId="1076"/>
          <ac:picMkLst>
            <pc:docMk/>
            <pc:sldMk cId="2174349356" sldId="270"/>
            <ac:picMk id="4" creationId="{B48E82F8-AE43-28C6-FF31-4FC35491D351}"/>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ED1C14C-A143-42F5-B247-D0E800131009}" type="datetimeFigureOut">
              <a:rPr lang="en-US" smtClean="0"/>
              <a:t>6/25/2023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84070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6/25/2023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024784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EED1C14C-A143-42F5-B247-D0E800131009}" type="datetimeFigureOut">
              <a:rPr lang="en-US" smtClean="0"/>
              <a:t>6/25/2023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66594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EED1C14C-A143-42F5-B247-D0E800131009}" type="datetimeFigureOut">
              <a:rPr lang="en-US" smtClean="0"/>
              <a:t>6/25/2023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5B03D32D-F1BC-4E9C-97E1-36CFF5B22341}"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864641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EED1C14C-A143-42F5-B247-D0E800131009}" type="datetimeFigureOut">
              <a:rPr lang="en-US" smtClean="0"/>
              <a:t>6/25/2023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225835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EED1C14C-A143-42F5-B247-D0E800131009}" type="datetimeFigureOut">
              <a:rPr lang="en-US" smtClean="0"/>
              <a:t>6/25/2023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3087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EED1C14C-A143-42F5-B247-D0E800131009}" type="datetimeFigureOut">
              <a:rPr lang="en-US" smtClean="0"/>
              <a:t>6/25/2023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396059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776645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ED1C14C-A143-42F5-B247-D0E800131009}" type="datetimeFigureOut">
              <a:rPr lang="en-US" smtClean="0"/>
              <a:t>6/25/2023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9894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99951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ED1C14C-A143-42F5-B247-D0E800131009}" type="datetimeFigureOut">
              <a:rPr lang="en-US" smtClean="0"/>
              <a:t>6/25/2023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58871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6/25/2023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32635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6/25/2023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94142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6/25/2023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15900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6/25/2023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754661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6/25/2023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88358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6/25/2023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2692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ED1C14C-A143-42F5-B247-D0E800131009}" type="datetimeFigureOut">
              <a:rPr lang="en-US" smtClean="0"/>
              <a:t>6/25/2023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364663553"/>
      </p:ext>
    </p:extLst>
  </p:cSld>
  <p:clrMap bg1="dk1" tx1="lt1" bg2="dk2" tx2="lt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ublic.tableau.com/views/Rockbuster_16873802400470/RatingbyGenresq3"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ublic.tableau.com/app/profile/atika.sudi/viz/Rockbuster_16873802400470/MPAARating" TargetMode="External"/><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30B3EB-1DB1-4A45-FDB8-60D83A5BA691}"/>
              </a:ext>
            </a:extLst>
          </p:cNvPr>
          <p:cNvPicPr>
            <a:picLocks noChangeAspect="1"/>
          </p:cNvPicPr>
          <p:nvPr/>
        </p:nvPicPr>
        <p:blipFill>
          <a:blip r:embed="rId2"/>
          <a:stretch>
            <a:fillRect/>
          </a:stretch>
        </p:blipFill>
        <p:spPr>
          <a:xfrm>
            <a:off x="0" y="4580133"/>
            <a:ext cx="3499215" cy="2277867"/>
          </a:xfrm>
          <a:prstGeom prst="rect">
            <a:avLst/>
          </a:prstGeom>
        </p:spPr>
      </p:pic>
      <p:sp>
        <p:nvSpPr>
          <p:cNvPr id="2" name="slide1">
            <a:extLst>
              <a:ext uri="{FF2B5EF4-FFF2-40B4-BE49-F238E27FC236}">
                <a16:creationId xmlns:a16="http://schemas.microsoft.com/office/drawing/2014/main" id="{35E8A092-53D9-4901-83C8-71277CA599BC}"/>
              </a:ext>
            </a:extLst>
          </p:cNvPr>
          <p:cNvSpPr>
            <a:spLocks noGrp="1"/>
          </p:cNvSpPr>
          <p:nvPr>
            <p:ph type="ctrTitle"/>
          </p:nvPr>
        </p:nvSpPr>
        <p:spPr>
          <a:xfrm>
            <a:off x="2390226" y="1003243"/>
            <a:ext cx="7411548" cy="1741902"/>
          </a:xfrm>
        </p:spPr>
        <p:txBody>
          <a:bodyPr>
            <a:noAutofit/>
          </a:bodyPr>
          <a:lstStyle/>
          <a:p>
            <a:pPr algn="ctr"/>
            <a:r>
              <a:rPr lang="en-gb" b="1" dirty="0">
                <a:ln w="13462">
                  <a:solidFill>
                    <a:schemeClr val="bg1"/>
                  </a:solidFill>
                  <a:prstDash val="solid"/>
                </a:ln>
                <a:solidFill>
                  <a:schemeClr val="tx1">
                    <a:lumMod val="85000"/>
                    <a:lumOff val="15000"/>
                  </a:schemeClr>
                </a:solidFill>
                <a:effectLst>
                  <a:outerShdw dist="38100" dir="2700000" algn="bl" rotWithShape="0">
                    <a:schemeClr val="accent5"/>
                  </a:outerShdw>
                </a:effectLst>
                <a:hlinkClick r:id="rId3"/>
              </a:rPr>
              <a:t>Rockbuster Stealth LLC Data Analysis</a:t>
            </a:r>
            <a:endParaRPr lang="en-gb" dirty="0">
              <a:hlinkClick r:id="rId3"/>
            </a:endParaRPr>
          </a:p>
        </p:txBody>
      </p:sp>
      <p:sp>
        <p:nvSpPr>
          <p:cNvPr id="3" name="slide1">
            <a:extLst>
              <a:ext uri="{FF2B5EF4-FFF2-40B4-BE49-F238E27FC236}">
                <a16:creationId xmlns:a16="http://schemas.microsoft.com/office/drawing/2014/main" id="{5B2E43F2-FFCB-43DD-A162-0C58B9DF9C33}"/>
              </a:ext>
            </a:extLst>
          </p:cNvPr>
          <p:cNvSpPr>
            <a:spLocks noGrp="1"/>
          </p:cNvSpPr>
          <p:nvPr>
            <p:ph type="subTitle" idx="1"/>
          </p:nvPr>
        </p:nvSpPr>
        <p:spPr>
          <a:xfrm>
            <a:off x="4069137" y="2745145"/>
            <a:ext cx="3251200" cy="1367711"/>
          </a:xfrm>
        </p:spPr>
        <p:txBody>
          <a:bodyPr>
            <a:normAutofit/>
          </a:bodyPr>
          <a:lstStyle/>
          <a:p>
            <a:pPr algn="ctr"/>
            <a:r>
              <a:rPr lang="en-GB" dirty="0"/>
              <a:t>Business Strategy for 2020</a:t>
            </a:r>
          </a:p>
          <a:p>
            <a:pPr algn="ctr"/>
            <a:r>
              <a:rPr lang="en-GB" dirty="0"/>
              <a:t>by</a:t>
            </a:r>
          </a:p>
          <a:p>
            <a:pPr algn="ctr"/>
            <a:r>
              <a:rPr lang="en-GB" dirty="0"/>
              <a:t>Atika AhmedSudi</a:t>
            </a:r>
          </a:p>
          <a:p>
            <a:endParaRPr lang="en-GB" dirty="0"/>
          </a:p>
          <a:p>
            <a:endParaRPr lang="en-GB" dirty="0"/>
          </a:p>
          <a:p>
            <a:endParaRPr dirty="0"/>
          </a:p>
        </p:txBody>
      </p:sp>
      <p:pic>
        <p:nvPicPr>
          <p:cNvPr id="7" name="Picture 4" descr="Movie theme collection Vector Image - 1825797 | StockUnlimited">
            <a:extLst>
              <a:ext uri="{FF2B5EF4-FFF2-40B4-BE49-F238E27FC236}">
                <a16:creationId xmlns:a16="http://schemas.microsoft.com/office/drawing/2014/main" id="{97A4D71D-D32F-D2DE-9247-D54E1C3F1C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60" t="26901" b="4766"/>
          <a:stretch/>
        </p:blipFill>
        <p:spPr bwMode="auto">
          <a:xfrm>
            <a:off x="8881719" y="4580133"/>
            <a:ext cx="3310281" cy="2277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081CD2-87FD-F288-B910-2C440B65ECE6}"/>
              </a:ext>
            </a:extLst>
          </p:cNvPr>
          <p:cNvPicPr>
            <a:picLocks noChangeAspect="1"/>
          </p:cNvPicPr>
          <p:nvPr/>
        </p:nvPicPr>
        <p:blipFill>
          <a:blip r:embed="rId2"/>
          <a:stretch>
            <a:fillRect/>
          </a:stretch>
        </p:blipFill>
        <p:spPr>
          <a:xfrm>
            <a:off x="-126819" y="-300384"/>
            <a:ext cx="2517866" cy="1914310"/>
          </a:xfrm>
          <a:prstGeom prst="rect">
            <a:avLst/>
          </a:prstGeom>
        </p:spPr>
      </p:pic>
      <p:pic>
        <p:nvPicPr>
          <p:cNvPr id="5" name="slide5" descr="MPAA Rating(q7)">
            <a:extLst>
              <a:ext uri="{FF2B5EF4-FFF2-40B4-BE49-F238E27FC236}">
                <a16:creationId xmlns:a16="http://schemas.microsoft.com/office/drawing/2014/main" id="{603827A1-F5FA-4647-8718-76829EA567D8}"/>
              </a:ext>
            </a:extLst>
          </p:cNvPr>
          <p:cNvPicPr>
            <a:picLocks noChangeAspect="1"/>
          </p:cNvPicPr>
          <p:nvPr/>
        </p:nvPicPr>
        <p:blipFill rotWithShape="1">
          <a:blip r:embed="rId3">
            <a:extLst>
              <a:ext uri="{28A0092B-C50C-407E-A947-70E740481C1C}">
                <a14:useLocalDpi xmlns:a14="http://schemas.microsoft.com/office/drawing/2010/main" val="0"/>
              </a:ext>
            </a:extLst>
          </a:blip>
          <a:srcRect l="2693" t="18575" r="11174"/>
          <a:stretch/>
        </p:blipFill>
        <p:spPr>
          <a:xfrm>
            <a:off x="634528" y="4208455"/>
            <a:ext cx="9765721" cy="2093381"/>
          </a:xfrm>
          <a:prstGeom prst="rect">
            <a:avLst/>
          </a:prstGeom>
        </p:spPr>
      </p:pic>
      <p:sp>
        <p:nvSpPr>
          <p:cNvPr id="4" name="TextBox 3">
            <a:extLst>
              <a:ext uri="{FF2B5EF4-FFF2-40B4-BE49-F238E27FC236}">
                <a16:creationId xmlns:a16="http://schemas.microsoft.com/office/drawing/2014/main" id="{662906EE-CCAB-C925-54F0-BE138F1116E5}"/>
              </a:ext>
            </a:extLst>
          </p:cNvPr>
          <p:cNvSpPr txBox="1"/>
          <p:nvPr/>
        </p:nvSpPr>
        <p:spPr>
          <a:xfrm>
            <a:off x="847362" y="1953514"/>
            <a:ext cx="9774621" cy="1938992"/>
          </a:xfrm>
          <a:prstGeom prst="rect">
            <a:avLst/>
          </a:prstGeom>
          <a:noFill/>
        </p:spPr>
        <p:txBody>
          <a:bodyPr wrap="square" rtlCol="0">
            <a:spAutoFit/>
          </a:bodyPr>
          <a:lstStyle/>
          <a:p>
            <a:pPr algn="just"/>
            <a:r>
              <a:rPr lang="en-GB" sz="2400" dirty="0">
                <a:latin typeface="Calibri" panose="020F0502020204030204" pitchFamily="34" charset="0"/>
                <a:cs typeface="Calibri" panose="020F0502020204030204" pitchFamily="34" charset="0"/>
              </a:rPr>
              <a:t>After analysing rental rates, it was discovered that PG-13 films are the most popular among customers, while G-rated films are the least popular. The MPAA rating of PG-13 provides the highest money, followed by NC-17, PG, and R. However, no major difference exists, and G grading cannot be ruled out.</a:t>
            </a:r>
          </a:p>
        </p:txBody>
      </p:sp>
      <p:sp>
        <p:nvSpPr>
          <p:cNvPr id="6" name="Rectangle 5">
            <a:extLst>
              <a:ext uri="{FF2B5EF4-FFF2-40B4-BE49-F238E27FC236}">
                <a16:creationId xmlns:a16="http://schemas.microsoft.com/office/drawing/2014/main" id="{8BAFD8C2-CBD0-2A01-34BD-10603B20119A}"/>
              </a:ext>
            </a:extLst>
          </p:cNvPr>
          <p:cNvSpPr/>
          <p:nvPr/>
        </p:nvSpPr>
        <p:spPr>
          <a:xfrm>
            <a:off x="3326063" y="556164"/>
            <a:ext cx="4817217" cy="923330"/>
          </a:xfrm>
          <a:prstGeom prst="rect">
            <a:avLst/>
          </a:prstGeom>
          <a:noFill/>
        </p:spPr>
        <p:txBody>
          <a:bodyPr wrap="none" lIns="91440" tIns="45720" rIns="91440" bIns="45720">
            <a:spAutoFit/>
          </a:bodyPr>
          <a:lstStyle/>
          <a:p>
            <a:pPr algn="ctr"/>
            <a:r>
              <a:rPr lang="en-GB" sz="5400" b="1" cap="none" spc="0" dirty="0">
                <a:ln w="0"/>
                <a:solidFill>
                  <a:schemeClr val="accent1"/>
                </a:solidFill>
                <a:effectLst>
                  <a:outerShdw blurRad="38100" dist="25400" dir="5400000" algn="ctr" rotWithShape="0">
                    <a:srgbClr val="6E747A">
                      <a:alpha val="43000"/>
                    </a:srgbClr>
                  </a:outerShdw>
                </a:effectLst>
              </a:rPr>
              <a:t>MPAA Ratings</a:t>
            </a:r>
          </a:p>
        </p:txBody>
      </p:sp>
    </p:spTree>
    <p:extLst>
      <p:ext uri="{BB962C8B-B14F-4D97-AF65-F5344CB8AC3E}">
        <p14:creationId xmlns:p14="http://schemas.microsoft.com/office/powerpoint/2010/main" val="9599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F5A56E-1449-AAEB-59D4-D8598B9261DC}"/>
              </a:ext>
            </a:extLst>
          </p:cNvPr>
          <p:cNvSpPr>
            <a:spLocks noGrp="1"/>
          </p:cNvSpPr>
          <p:nvPr>
            <p:ph idx="1"/>
          </p:nvPr>
        </p:nvSpPr>
        <p:spPr>
          <a:xfrm>
            <a:off x="1119117" y="1403349"/>
            <a:ext cx="10213848" cy="5256757"/>
          </a:xfrm>
        </p:spPr>
        <p:txBody>
          <a:bodyPr>
            <a:noAutofit/>
          </a:bodyPr>
          <a:lstStyle/>
          <a:p>
            <a:r>
              <a:rPr lang="en-GB" sz="2400" b="0" i="0" dirty="0">
                <a:effectLst/>
                <a:latin typeface="Söhne"/>
              </a:rPr>
              <a:t>Rockbuster Stealth LCC has a diverse customer base spanning the globe.</a:t>
            </a:r>
          </a:p>
          <a:p>
            <a:r>
              <a:rPr lang="en-GB" sz="2400" b="0" i="0" dirty="0">
                <a:effectLst/>
                <a:latin typeface="Söhne"/>
              </a:rPr>
              <a:t>Notable revenue drivers and high lifetime value are found in India, China, Japan, Mexico, and the United States.</a:t>
            </a:r>
          </a:p>
          <a:p>
            <a:r>
              <a:rPr lang="en-GB" sz="2400" b="0" i="0" dirty="0">
                <a:effectLst/>
                <a:latin typeface="Söhne"/>
              </a:rPr>
              <a:t>Popular genres vary across these countries:</a:t>
            </a:r>
          </a:p>
          <a:p>
            <a:pPr lvl="1"/>
            <a:r>
              <a:rPr lang="en-GB" sz="2400" b="0" i="0" dirty="0">
                <a:effectLst/>
                <a:latin typeface="Söhne"/>
              </a:rPr>
              <a:t>"Sports" is favoured in India, the United States, and Mexico.</a:t>
            </a:r>
          </a:p>
          <a:p>
            <a:pPr lvl="1"/>
            <a:r>
              <a:rPr lang="en-GB" sz="2400" b="0" i="0" dirty="0">
                <a:effectLst/>
                <a:latin typeface="Söhne"/>
              </a:rPr>
              <a:t>"Animation" is favoured in China.</a:t>
            </a:r>
          </a:p>
          <a:p>
            <a:pPr lvl="1"/>
            <a:r>
              <a:rPr lang="en-GB" sz="2400" b="0" i="0" dirty="0">
                <a:effectLst/>
                <a:latin typeface="Söhne"/>
              </a:rPr>
              <a:t>"New" is favoured in Japan.</a:t>
            </a:r>
          </a:p>
          <a:p>
            <a:r>
              <a:rPr lang="en-GB" sz="2400" b="0" i="0" dirty="0">
                <a:effectLst/>
                <a:latin typeface="Söhne"/>
              </a:rPr>
              <a:t>The primary movie ratings for films released in 2006 are PG-13 and NC-17.</a:t>
            </a:r>
          </a:p>
          <a:p>
            <a:r>
              <a:rPr lang="en-GB" sz="2400" b="0" i="0" dirty="0">
                <a:effectLst/>
                <a:latin typeface="Söhne"/>
              </a:rPr>
              <a:t>While the majority of consumers are located in India and China, Rockbuster Stealth LLC has a presence in 109 countries worldwide.</a:t>
            </a:r>
          </a:p>
          <a:p>
            <a:r>
              <a:rPr lang="en-GB" sz="2400" b="0" i="0" dirty="0">
                <a:effectLst/>
                <a:latin typeface="Söhne"/>
              </a:rPr>
              <a:t>The genres that generate the highest revenue include sports, science fiction, animation, drama, and comedy films.</a:t>
            </a:r>
          </a:p>
          <a:p>
            <a:pPr marL="36900" indent="0" algn="just">
              <a:buNone/>
            </a:pPr>
            <a:endParaRPr lang="en-GB" sz="2400" dirty="0">
              <a:solidFill>
                <a:schemeClr val="tx1"/>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9ABF4709-6A9B-2E70-F93F-26DA426DD325}"/>
              </a:ext>
            </a:extLst>
          </p:cNvPr>
          <p:cNvSpPr/>
          <p:nvPr/>
        </p:nvSpPr>
        <p:spPr>
          <a:xfrm>
            <a:off x="3142982" y="433427"/>
            <a:ext cx="3650358" cy="923330"/>
          </a:xfrm>
          <a:prstGeom prst="rect">
            <a:avLst/>
          </a:prstGeom>
          <a:noFill/>
        </p:spPr>
        <p:txBody>
          <a:bodyPr wrap="none" lIns="91440" tIns="45720" rIns="91440" bIns="45720">
            <a:spAutoFit/>
          </a:bodyPr>
          <a:lstStyle/>
          <a:p>
            <a:pPr algn="ctr"/>
            <a:r>
              <a:rPr lang="en-GB" sz="5400" b="1" cap="none" spc="0" dirty="0">
                <a:ln w="0"/>
                <a:solidFill>
                  <a:schemeClr val="accent1"/>
                </a:solidFill>
                <a:effectLst>
                  <a:outerShdw blurRad="38100" dist="25400" dir="5400000" algn="ctr" rotWithShape="0">
                    <a:srgbClr val="6E747A">
                      <a:alpha val="43000"/>
                    </a:srgbClr>
                  </a:outerShdw>
                </a:effectLst>
              </a:rPr>
              <a:t>Conclusion</a:t>
            </a:r>
          </a:p>
        </p:txBody>
      </p:sp>
      <p:pic>
        <p:nvPicPr>
          <p:cNvPr id="2" name="Graphic 1" descr="Bar graph with upward trend with solid fill">
            <a:extLst>
              <a:ext uri="{FF2B5EF4-FFF2-40B4-BE49-F238E27FC236}">
                <a16:creationId xmlns:a16="http://schemas.microsoft.com/office/drawing/2014/main" id="{16EB245B-68E5-1B91-943C-1C53CBAABB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2823" y="-84432"/>
            <a:ext cx="2645109" cy="1653187"/>
          </a:xfrm>
          <a:prstGeom prst="rect">
            <a:avLst/>
          </a:prstGeom>
        </p:spPr>
      </p:pic>
    </p:spTree>
    <p:extLst>
      <p:ext uri="{BB962C8B-B14F-4D97-AF65-F5344CB8AC3E}">
        <p14:creationId xmlns:p14="http://schemas.microsoft.com/office/powerpoint/2010/main" val="296049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3AD540-4E7F-320D-D97B-186042257F20}"/>
              </a:ext>
            </a:extLst>
          </p:cNvPr>
          <p:cNvSpPr>
            <a:spLocks noGrp="1"/>
          </p:cNvSpPr>
          <p:nvPr>
            <p:ph idx="1"/>
          </p:nvPr>
        </p:nvSpPr>
        <p:spPr>
          <a:xfrm>
            <a:off x="956636" y="2070533"/>
            <a:ext cx="10278728" cy="2515115"/>
          </a:xfrm>
        </p:spPr>
        <p:txBody>
          <a:bodyPr>
            <a:normAutofit/>
          </a:bodyPr>
          <a:lstStyle/>
          <a:p>
            <a:pPr marL="0" indent="0" algn="l">
              <a:buNone/>
            </a:pPr>
            <a:r>
              <a:rPr lang="en-GB" sz="2400" b="0" i="0" dirty="0">
                <a:solidFill>
                  <a:schemeClr val="tx1"/>
                </a:solidFill>
                <a:effectLst/>
                <a:latin typeface="Calibri" panose="020F0502020204030204" pitchFamily="34" charset="0"/>
                <a:cs typeface="Calibri" panose="020F0502020204030204" pitchFamily="34" charset="0"/>
              </a:rPr>
              <a:t>Key points</a:t>
            </a:r>
            <a:r>
              <a:rPr lang="en-GB" sz="2400" dirty="0">
                <a:latin typeface="Calibri" panose="020F0502020204030204" pitchFamily="34" charset="0"/>
                <a:cs typeface="Calibri" panose="020F0502020204030204" pitchFamily="34" charset="0"/>
              </a:rPr>
              <a:t>:</a:t>
            </a:r>
            <a:endParaRPr lang="en-GB" sz="2400" b="0" i="0" dirty="0">
              <a:solidFill>
                <a:schemeClr val="tx1"/>
              </a:solidFill>
              <a:effectLst/>
              <a:latin typeface="Calibri" panose="020F0502020204030204" pitchFamily="34" charset="0"/>
              <a:cs typeface="Calibri" panose="020F0502020204030204" pitchFamily="34" charset="0"/>
            </a:endParaRPr>
          </a:p>
          <a:p>
            <a:pPr algn="l"/>
            <a:r>
              <a:rPr lang="en-GB" sz="2400" b="0" i="0" dirty="0">
                <a:solidFill>
                  <a:schemeClr val="tx1"/>
                </a:solidFill>
                <a:effectLst/>
                <a:latin typeface="Calibri" panose="020F0502020204030204" pitchFamily="34" charset="0"/>
                <a:cs typeface="Calibri" panose="020F0502020204030204" pitchFamily="34" charset="0"/>
              </a:rPr>
              <a:t>Adding foreign language films, with a focus on Chinese dialects and Indian.</a:t>
            </a:r>
          </a:p>
          <a:p>
            <a:pPr algn="l"/>
            <a:r>
              <a:rPr lang="en-GB" sz="2400" b="0" i="0" dirty="0">
                <a:solidFill>
                  <a:schemeClr val="tx1"/>
                </a:solidFill>
                <a:effectLst/>
                <a:latin typeface="Calibri" panose="020F0502020204030204" pitchFamily="34" charset="0"/>
                <a:cs typeface="Calibri" panose="020F0502020204030204" pitchFamily="34" charset="0"/>
              </a:rPr>
              <a:t>Prioritizing marketing efforts in India, China, the US, Japan, and Mexico.</a:t>
            </a:r>
          </a:p>
          <a:p>
            <a:pPr algn="l"/>
            <a:r>
              <a:rPr lang="en-GB" sz="2400" b="0" i="0" dirty="0">
                <a:solidFill>
                  <a:schemeClr val="tx1"/>
                </a:solidFill>
                <a:effectLst/>
                <a:latin typeface="Calibri" panose="020F0502020204030204" pitchFamily="34" charset="0"/>
                <a:cs typeface="Calibri" panose="020F0502020204030204" pitchFamily="34" charset="0"/>
              </a:rPr>
              <a:t>Focusing on sports, sci-fi, animation, drama, and comedy films.</a:t>
            </a:r>
          </a:p>
          <a:p>
            <a:pPr algn="l"/>
            <a:r>
              <a:rPr lang="en-GB" sz="2400" b="0" i="0" dirty="0">
                <a:solidFill>
                  <a:schemeClr val="tx1"/>
                </a:solidFill>
                <a:effectLst/>
                <a:latin typeface="Calibri" panose="020F0502020204030204" pitchFamily="34" charset="0"/>
                <a:cs typeface="Calibri" panose="020F0502020204030204" pitchFamily="34" charset="0"/>
              </a:rPr>
              <a:t>Implementing customer loyalty programs to reward top customers.</a:t>
            </a:r>
          </a:p>
        </p:txBody>
      </p:sp>
      <p:sp>
        <p:nvSpPr>
          <p:cNvPr id="4" name="Rectangle 3">
            <a:extLst>
              <a:ext uri="{FF2B5EF4-FFF2-40B4-BE49-F238E27FC236}">
                <a16:creationId xmlns:a16="http://schemas.microsoft.com/office/drawing/2014/main" id="{80546515-67AB-48BF-F48F-338D0BD3DA80}"/>
              </a:ext>
            </a:extLst>
          </p:cNvPr>
          <p:cNvSpPr/>
          <p:nvPr/>
        </p:nvSpPr>
        <p:spPr>
          <a:xfrm>
            <a:off x="2581605" y="773272"/>
            <a:ext cx="5794984" cy="923330"/>
          </a:xfrm>
          <a:prstGeom prst="rect">
            <a:avLst/>
          </a:prstGeom>
          <a:noFill/>
        </p:spPr>
        <p:txBody>
          <a:bodyPr wrap="none" lIns="91440" tIns="45720" rIns="91440" bIns="45720">
            <a:spAutoFit/>
          </a:bodyPr>
          <a:lstStyle/>
          <a:p>
            <a:pPr algn="ctr"/>
            <a:r>
              <a:rPr lang="en-GB" sz="5400" b="1" cap="none" spc="0" dirty="0">
                <a:ln w="0"/>
                <a:solidFill>
                  <a:schemeClr val="accent1"/>
                </a:solidFill>
                <a:effectLst>
                  <a:outerShdw blurRad="38100" dist="25400" dir="5400000" algn="ctr" rotWithShape="0">
                    <a:srgbClr val="6E747A">
                      <a:alpha val="43000"/>
                    </a:srgbClr>
                  </a:outerShdw>
                </a:effectLst>
              </a:rPr>
              <a:t>Recommendations</a:t>
            </a:r>
          </a:p>
        </p:txBody>
      </p:sp>
      <p:pic>
        <p:nvPicPr>
          <p:cNvPr id="13" name="Graphic 12" descr="Clapper board with solid fill">
            <a:extLst>
              <a:ext uri="{FF2B5EF4-FFF2-40B4-BE49-F238E27FC236}">
                <a16:creationId xmlns:a16="http://schemas.microsoft.com/office/drawing/2014/main" id="{F01CFDF0-61B1-D3EB-53C5-CEEC98064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8875" y="-451511"/>
            <a:ext cx="2251021" cy="2148113"/>
          </a:xfrm>
          <a:prstGeom prst="rect">
            <a:avLst/>
          </a:prstGeom>
        </p:spPr>
      </p:pic>
    </p:spTree>
    <p:extLst>
      <p:ext uri="{BB962C8B-B14F-4D97-AF65-F5344CB8AC3E}">
        <p14:creationId xmlns:p14="http://schemas.microsoft.com/office/powerpoint/2010/main" val="401362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348 Thank You Movie Images, Stock Photos &amp; Vectors | Shutterstock">
            <a:extLst>
              <a:ext uri="{FF2B5EF4-FFF2-40B4-BE49-F238E27FC236}">
                <a16:creationId xmlns:a16="http://schemas.microsoft.com/office/drawing/2014/main" id="{D2281A3B-0CC2-81FD-7EF7-73EC050436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096"/>
          <a:stretch/>
        </p:blipFill>
        <p:spPr bwMode="auto">
          <a:xfrm>
            <a:off x="3092212" y="880848"/>
            <a:ext cx="5369399" cy="41961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CD9FAC-CF15-63A2-2F35-EFD1009ECAC3}"/>
              </a:ext>
            </a:extLst>
          </p:cNvPr>
          <p:cNvSpPr txBox="1"/>
          <p:nvPr/>
        </p:nvSpPr>
        <p:spPr>
          <a:xfrm>
            <a:off x="3374137" y="5112034"/>
            <a:ext cx="5087474" cy="369332"/>
          </a:xfrm>
          <a:prstGeom prst="rect">
            <a:avLst/>
          </a:prstGeom>
          <a:noFill/>
        </p:spPr>
        <p:txBody>
          <a:bodyPr wrap="square">
            <a:spAutoFit/>
          </a:bodyPr>
          <a:lstStyle/>
          <a:p>
            <a:r>
              <a:rPr lang="en-GB" u="sng" dirty="0">
                <a:hlinkClick r:id="rId3">
                  <a:extLst>
                    <a:ext uri="{A12FA001-AC4F-418D-AE19-62706E023703}">
                      <ahyp:hlinkClr xmlns:ahyp="http://schemas.microsoft.com/office/drawing/2018/hyperlinkcolor" val="tx"/>
                    </a:ext>
                  </a:extLst>
                </a:hlinkClick>
              </a:rPr>
              <a:t>Tableau link here:  </a:t>
            </a:r>
            <a:r>
              <a:rPr lang="en-GB" dirty="0" err="1">
                <a:solidFill>
                  <a:srgbClr val="E98052"/>
                </a:solidFill>
                <a:hlinkClick r:id="rId3">
                  <a:extLst>
                    <a:ext uri="{A12FA001-AC4F-418D-AE19-62706E023703}">
                      <ahyp:hlinkClr xmlns:ahyp="http://schemas.microsoft.com/office/drawing/2018/hyperlinkcolor" val="tx"/>
                    </a:ext>
                  </a:extLst>
                </a:hlinkClick>
              </a:rPr>
              <a:t>Rockbuster</a:t>
            </a:r>
            <a:r>
              <a:rPr lang="en-GB" dirty="0">
                <a:solidFill>
                  <a:srgbClr val="E98052"/>
                </a:solidFill>
                <a:hlinkClick r:id="rId3">
                  <a:extLst>
                    <a:ext uri="{A12FA001-AC4F-418D-AE19-62706E023703}">
                      <ahyp:hlinkClr xmlns:ahyp="http://schemas.microsoft.com/office/drawing/2018/hyperlinkcolor" val="tx"/>
                    </a:ext>
                  </a:extLst>
                </a:hlinkClick>
              </a:rPr>
              <a:t> | Tableau Public</a:t>
            </a:r>
            <a:endParaRPr lang="en-GB" dirty="0"/>
          </a:p>
        </p:txBody>
      </p:sp>
    </p:spTree>
    <p:extLst>
      <p:ext uri="{BB962C8B-B14F-4D97-AF65-F5344CB8AC3E}">
        <p14:creationId xmlns:p14="http://schemas.microsoft.com/office/powerpoint/2010/main" val="213759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4AFF18-709C-AD6F-B398-9E9DE57666ED}"/>
              </a:ext>
            </a:extLst>
          </p:cNvPr>
          <p:cNvSpPr txBox="1"/>
          <p:nvPr/>
        </p:nvSpPr>
        <p:spPr>
          <a:xfrm>
            <a:off x="1367344" y="1555891"/>
            <a:ext cx="6057900" cy="3170099"/>
          </a:xfrm>
          <a:prstGeom prst="rect">
            <a:avLst/>
          </a:prstGeom>
          <a:noFill/>
        </p:spPr>
        <p:txBody>
          <a:bodyPr wrap="square" rtlCol="0">
            <a:spAutoFit/>
          </a:bodyPr>
          <a:lstStyle/>
          <a:p>
            <a:pPr marL="285750" indent="-285750">
              <a:buFont typeface="Courier New" panose="02070309020205020404" pitchFamily="49" charset="0"/>
              <a:buChar char="o"/>
            </a:pPr>
            <a:r>
              <a:rPr lang="en-GB" sz="2000" dirty="0">
                <a:latin typeface="Calibri" panose="020F0502020204030204" pitchFamily="34" charset="0"/>
                <a:cs typeface="Calibri" panose="020F0502020204030204" pitchFamily="34" charset="0"/>
              </a:rPr>
              <a:t>Introduction</a:t>
            </a:r>
          </a:p>
          <a:p>
            <a:pPr marL="285750" indent="-285750">
              <a:buFont typeface="Courier New" panose="02070309020205020404" pitchFamily="49" charset="0"/>
              <a:buChar char="o"/>
            </a:pPr>
            <a:r>
              <a:rPr lang="en-GB" sz="2000" dirty="0">
                <a:latin typeface="Calibri" panose="020F0502020204030204" pitchFamily="34" charset="0"/>
                <a:cs typeface="Calibri" panose="020F0502020204030204" pitchFamily="34" charset="0"/>
              </a:rPr>
              <a:t>Data Overview</a:t>
            </a:r>
          </a:p>
          <a:p>
            <a:pPr marL="285750" indent="-285750">
              <a:buFont typeface="Courier New" panose="02070309020205020404" pitchFamily="49" charset="0"/>
              <a:buChar char="o"/>
            </a:pPr>
            <a:r>
              <a:rPr lang="en-GB" sz="2000" dirty="0">
                <a:latin typeface="Calibri" panose="020F0502020204030204" pitchFamily="34" charset="0"/>
                <a:cs typeface="Calibri" panose="020F0502020204030204" pitchFamily="34" charset="0"/>
              </a:rPr>
              <a:t>High Revenue</a:t>
            </a:r>
          </a:p>
          <a:p>
            <a:pPr marL="285750" indent="-285750">
              <a:buFont typeface="Courier New" panose="02070309020205020404" pitchFamily="49" charset="0"/>
              <a:buChar char="o"/>
            </a:pPr>
            <a:r>
              <a:rPr lang="en-GB" sz="2000" dirty="0">
                <a:latin typeface="Calibri" panose="020F0502020204030204" pitchFamily="34" charset="0"/>
                <a:cs typeface="Calibri" panose="020F0502020204030204" pitchFamily="34" charset="0"/>
              </a:rPr>
              <a:t>Rating by Genres</a:t>
            </a:r>
          </a:p>
          <a:p>
            <a:pPr marL="285750" indent="-285750">
              <a:buFont typeface="Courier New" panose="02070309020205020404" pitchFamily="49" charset="0"/>
              <a:buChar char="o"/>
            </a:pPr>
            <a:r>
              <a:rPr lang="en-GB" sz="2000" dirty="0">
                <a:latin typeface="Calibri" panose="020F0502020204030204" pitchFamily="34" charset="0"/>
                <a:cs typeface="Calibri" panose="020F0502020204030204" pitchFamily="34" charset="0"/>
              </a:rPr>
              <a:t>Countries where Rockbuster customers are based </a:t>
            </a:r>
          </a:p>
          <a:p>
            <a:pPr marL="285750" indent="-285750">
              <a:buFont typeface="Courier New" panose="02070309020205020404" pitchFamily="49" charset="0"/>
              <a:buChar char="o"/>
            </a:pPr>
            <a:r>
              <a:rPr lang="en-GB" sz="2000" dirty="0">
                <a:latin typeface="Calibri" panose="020F0502020204030204" pitchFamily="34" charset="0"/>
                <a:cs typeface="Calibri" panose="020F0502020204030204" pitchFamily="34" charset="0"/>
              </a:rPr>
              <a:t>Countries with the highest number of customers</a:t>
            </a:r>
          </a:p>
          <a:p>
            <a:pPr marL="285750" indent="-285750">
              <a:buFont typeface="Courier New" panose="02070309020205020404" pitchFamily="49" charset="0"/>
              <a:buChar char="o"/>
            </a:pPr>
            <a:r>
              <a:rPr lang="en-GB" sz="2000" dirty="0">
                <a:latin typeface="Calibri" panose="020F0502020204030204" pitchFamily="34" charset="0"/>
                <a:cs typeface="Calibri" panose="020F0502020204030204" pitchFamily="34" charset="0"/>
              </a:rPr>
              <a:t>Countries with the highest revenue?</a:t>
            </a:r>
          </a:p>
          <a:p>
            <a:pPr marL="285750" indent="-285750">
              <a:buFont typeface="Courier New" panose="02070309020205020404" pitchFamily="49" charset="0"/>
              <a:buChar char="o"/>
            </a:pPr>
            <a:r>
              <a:rPr lang="en-GB" sz="2000" dirty="0">
                <a:latin typeface="Calibri" panose="020F0502020204030204" pitchFamily="34" charset="0"/>
                <a:cs typeface="Calibri" panose="020F0502020204030204" pitchFamily="34" charset="0"/>
              </a:rPr>
              <a:t>MPAA Rating</a:t>
            </a:r>
          </a:p>
          <a:p>
            <a:pPr marL="285750" indent="-285750">
              <a:buFont typeface="Courier New" panose="02070309020205020404" pitchFamily="49" charset="0"/>
              <a:buChar char="o"/>
            </a:pPr>
            <a:r>
              <a:rPr lang="en-GB" sz="2000" dirty="0">
                <a:latin typeface="Calibri" panose="020F0502020204030204" pitchFamily="34" charset="0"/>
                <a:cs typeface="Calibri" panose="020F0502020204030204" pitchFamily="34" charset="0"/>
              </a:rPr>
              <a:t>Conclusion</a:t>
            </a:r>
          </a:p>
          <a:p>
            <a:pPr marL="285750" indent="-285750">
              <a:buFont typeface="Courier New" panose="02070309020205020404" pitchFamily="49" charset="0"/>
              <a:buChar char="o"/>
            </a:pPr>
            <a:r>
              <a:rPr lang="en-GB" sz="2000" dirty="0">
                <a:latin typeface="Calibri" panose="020F0502020204030204" pitchFamily="34" charset="0"/>
                <a:cs typeface="Calibri" panose="020F0502020204030204" pitchFamily="34" charset="0"/>
              </a:rPr>
              <a:t>Recommendation</a:t>
            </a:r>
          </a:p>
        </p:txBody>
      </p:sp>
      <p:sp>
        <p:nvSpPr>
          <p:cNvPr id="2" name="Rectangle 1">
            <a:extLst>
              <a:ext uri="{FF2B5EF4-FFF2-40B4-BE49-F238E27FC236}">
                <a16:creationId xmlns:a16="http://schemas.microsoft.com/office/drawing/2014/main" id="{3A4E918A-2C4D-40EE-1445-415316F46DDE}"/>
              </a:ext>
            </a:extLst>
          </p:cNvPr>
          <p:cNvSpPr/>
          <p:nvPr/>
        </p:nvSpPr>
        <p:spPr>
          <a:xfrm>
            <a:off x="1909911" y="263284"/>
            <a:ext cx="5951869" cy="923330"/>
          </a:xfrm>
          <a:prstGeom prst="rect">
            <a:avLst/>
          </a:prstGeom>
          <a:noFill/>
          <a:effectLst>
            <a:outerShdw blurRad="25400" dir="17820000" algn="ctr" rotWithShape="0">
              <a:srgbClr val="000000">
                <a:alpha val="46000"/>
              </a:srgbClr>
            </a:outerShdw>
          </a:effectLst>
        </p:spPr>
        <p:txBody>
          <a:bodyPr wrap="square" lIns="91440" tIns="45720" rIns="91440" bIns="45720">
            <a:spAutoFit/>
          </a:bodyPr>
          <a:lstStyle/>
          <a:p>
            <a:pPr algn="ctr"/>
            <a:r>
              <a:rPr lang="en-GB" sz="5400" b="1" cap="none" spc="0" dirty="0">
                <a:ln w="0"/>
                <a:solidFill>
                  <a:schemeClr val="accent1"/>
                </a:solidFill>
                <a:effectLst>
                  <a:outerShdw blurRad="38100" dist="38100" dir="2700000" algn="tl">
                    <a:srgbClr val="000000">
                      <a:alpha val="43137"/>
                    </a:srgbClr>
                  </a:outerShdw>
                </a:effectLst>
                <a:latin typeface="+mj-lt"/>
              </a:rPr>
              <a:t>Content</a:t>
            </a:r>
            <a:r>
              <a:rPr lang="en-GB" sz="5400" b="1" cap="none" spc="0" dirty="0">
                <a:ln w="0"/>
                <a:solidFill>
                  <a:schemeClr val="accent1"/>
                </a:solidFill>
                <a:effectLst>
                  <a:outerShdw blurRad="38100" dist="38100" dir="2700000" algn="tl">
                    <a:srgbClr val="000000">
                      <a:alpha val="43137"/>
                    </a:srgbClr>
                  </a:outerShdw>
                </a:effectLst>
              </a:rPr>
              <a:t> </a:t>
            </a:r>
            <a:r>
              <a:rPr lang="en-GB" sz="5400" b="1" cap="none" spc="0" dirty="0">
                <a:ln w="0"/>
                <a:solidFill>
                  <a:schemeClr val="accent1"/>
                </a:solidFill>
                <a:effectLst>
                  <a:outerShdw blurRad="38100" dist="38100" dir="2700000" algn="tl">
                    <a:srgbClr val="000000">
                      <a:alpha val="43137"/>
                    </a:srgbClr>
                  </a:outerShdw>
                </a:effectLst>
                <a:latin typeface="+mj-lt"/>
              </a:rPr>
              <a:t>Page</a:t>
            </a:r>
          </a:p>
        </p:txBody>
      </p:sp>
      <p:pic>
        <p:nvPicPr>
          <p:cNvPr id="11" name="Graphic 10" descr="Video camera with solid fill">
            <a:extLst>
              <a:ext uri="{FF2B5EF4-FFF2-40B4-BE49-F238E27FC236}">
                <a16:creationId xmlns:a16="http://schemas.microsoft.com/office/drawing/2014/main" id="{696DA903-B27D-F79C-FFF5-B219DFD728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86" y="4383315"/>
            <a:ext cx="2503714" cy="2503714"/>
          </a:xfrm>
          <a:prstGeom prst="rect">
            <a:avLst/>
          </a:prstGeom>
        </p:spPr>
      </p:pic>
      <p:pic>
        <p:nvPicPr>
          <p:cNvPr id="13" name="Graphic 12" descr="Clapper board with solid fill">
            <a:extLst>
              <a:ext uri="{FF2B5EF4-FFF2-40B4-BE49-F238E27FC236}">
                <a16:creationId xmlns:a16="http://schemas.microsoft.com/office/drawing/2014/main" id="{3052EDFE-0D9C-C6FC-EE5E-1CD879D163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82513" y="4151086"/>
            <a:ext cx="2953657" cy="2706914"/>
          </a:xfrm>
          <a:prstGeom prst="rect">
            <a:avLst/>
          </a:prstGeom>
        </p:spPr>
      </p:pic>
    </p:spTree>
    <p:extLst>
      <p:ext uri="{BB962C8B-B14F-4D97-AF65-F5344CB8AC3E}">
        <p14:creationId xmlns:p14="http://schemas.microsoft.com/office/powerpoint/2010/main" val="1190539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C1C995B-CD5D-5EA5-C459-B591B664365A}"/>
              </a:ext>
            </a:extLst>
          </p:cNvPr>
          <p:cNvSpPr>
            <a:spLocks noGrp="1"/>
          </p:cNvSpPr>
          <p:nvPr>
            <p:ph idx="1"/>
          </p:nvPr>
        </p:nvSpPr>
        <p:spPr>
          <a:xfrm>
            <a:off x="1602563" y="1681569"/>
            <a:ext cx="7854950" cy="1936750"/>
          </a:xfrm>
        </p:spPr>
        <p:txBody>
          <a:bodyPr>
            <a:noAutofit/>
          </a:bodyPr>
          <a:lstStyle/>
          <a:p>
            <a:pPr marL="36900" indent="0" algn="just">
              <a:buNone/>
            </a:pPr>
            <a:r>
              <a:rPr lang="en-GB" sz="2800" b="0" i="0" dirty="0">
                <a:solidFill>
                  <a:srgbClr val="D1D5DB"/>
                </a:solidFill>
                <a:effectLst/>
                <a:latin typeface="Calibri" panose="020F0502020204030204" pitchFamily="34" charset="0"/>
                <a:cs typeface="Calibri" panose="020F0502020204030204" pitchFamily="34" charset="0"/>
              </a:rPr>
              <a:t>Rockbuster Stealth LLC is aiming to stay competitive in the era of streaming services and plans to establish an internet-based movie rental platform in 2020. To achieve this goal, the company will leverage its existing film licenses and employ its expertise in Data Analysis to derive valuable insights. These insights will assist the business intelligence department in formulating a robust strategy for a successful launch.</a:t>
            </a:r>
            <a:endParaRPr lang="en-GB" sz="2800" dirty="0">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97A22DF9-7664-275F-64E8-973FFB39328D}"/>
              </a:ext>
            </a:extLst>
          </p:cNvPr>
          <p:cNvSpPr/>
          <p:nvPr/>
        </p:nvSpPr>
        <p:spPr>
          <a:xfrm>
            <a:off x="3564820" y="379120"/>
            <a:ext cx="3930436" cy="923330"/>
          </a:xfrm>
          <a:prstGeom prst="rect">
            <a:avLst/>
          </a:prstGeom>
          <a:noFill/>
          <a:effectLst>
            <a:outerShdw blurRad="50800" dist="50800" dir="18300000" algn="ctr" rotWithShape="0">
              <a:srgbClr val="000000">
                <a:alpha val="46000"/>
              </a:srgbClr>
            </a:outerShdw>
          </a:effectLst>
        </p:spPr>
        <p:txBody>
          <a:bodyPr wrap="none" lIns="91440" tIns="45720" rIns="91440" bIns="45720">
            <a:spAutoFit/>
          </a:bodyPr>
          <a:lstStyle/>
          <a:p>
            <a:pPr algn="ctr"/>
            <a:r>
              <a:rPr lang="en-GB" sz="5400" b="1" cap="none" spc="0" dirty="0">
                <a:ln w="0"/>
                <a:solidFill>
                  <a:schemeClr val="accent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Introduction</a:t>
            </a:r>
            <a:r>
              <a:rPr lang="en-GB" sz="54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t>
            </a:r>
            <a:endParaRPr lang="en-GB" sz="5400" b="0" cap="none" spc="0" dirty="0">
              <a:ln w="0"/>
              <a:solidFill>
                <a:schemeClr val="accent1"/>
              </a:solidFill>
              <a:effectLst>
                <a:outerShdw blurRad="38100" dist="25400" dir="5400000" algn="ctr" rotWithShape="0">
                  <a:srgbClr val="6E747A">
                    <a:alpha val="43000"/>
                  </a:srgbClr>
                </a:outerShdw>
              </a:effectLst>
            </a:endParaRPr>
          </a:p>
        </p:txBody>
      </p:sp>
      <p:pic>
        <p:nvPicPr>
          <p:cNvPr id="4" name="Graphic 3" descr="Presentation with bar chart with solid fill">
            <a:extLst>
              <a:ext uri="{FF2B5EF4-FFF2-40B4-BE49-F238E27FC236}">
                <a16:creationId xmlns:a16="http://schemas.microsoft.com/office/drawing/2014/main" id="{DB55051F-637E-2BAE-7ECE-A2650AAF3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61745"/>
            <a:ext cx="1843314" cy="1843314"/>
          </a:xfrm>
          <a:prstGeom prst="rect">
            <a:avLst/>
          </a:prstGeom>
        </p:spPr>
      </p:pic>
    </p:spTree>
    <p:extLst>
      <p:ext uri="{BB962C8B-B14F-4D97-AF65-F5344CB8AC3E}">
        <p14:creationId xmlns:p14="http://schemas.microsoft.com/office/powerpoint/2010/main" val="4001547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6">
            <a:extLst>
              <a:ext uri="{FF2B5EF4-FFF2-40B4-BE49-F238E27FC236}">
                <a16:creationId xmlns:a16="http://schemas.microsoft.com/office/drawing/2014/main" id="{9669FC9C-9A51-2A67-1CB1-F603461A9DDA}"/>
              </a:ext>
            </a:extLst>
          </p:cNvPr>
          <p:cNvSpPr/>
          <p:nvPr/>
        </p:nvSpPr>
        <p:spPr>
          <a:xfrm>
            <a:off x="190224" y="1663851"/>
            <a:ext cx="1451113" cy="9144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solidFill>
                  <a:schemeClr val="tx1"/>
                </a:solidFill>
              </a:rPr>
              <a:t>Number of Films:</a:t>
            </a:r>
          </a:p>
          <a:p>
            <a:pPr algn="ctr"/>
            <a:r>
              <a:rPr lang="en-US" sz="1200" dirty="0">
                <a:solidFill>
                  <a:schemeClr val="tx1"/>
                </a:solidFill>
              </a:rPr>
              <a:t>1000</a:t>
            </a:r>
          </a:p>
        </p:txBody>
      </p:sp>
      <p:sp>
        <p:nvSpPr>
          <p:cNvPr id="15" name="Rounded Rectangle 7">
            <a:extLst>
              <a:ext uri="{FF2B5EF4-FFF2-40B4-BE49-F238E27FC236}">
                <a16:creationId xmlns:a16="http://schemas.microsoft.com/office/drawing/2014/main" id="{D2435421-A17A-5BE0-2C12-36FC79B13AB9}"/>
              </a:ext>
            </a:extLst>
          </p:cNvPr>
          <p:cNvSpPr/>
          <p:nvPr/>
        </p:nvSpPr>
        <p:spPr>
          <a:xfrm>
            <a:off x="1898256" y="1634023"/>
            <a:ext cx="1451113" cy="9144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solidFill>
                  <a:schemeClr val="tx1"/>
                </a:solidFill>
              </a:rPr>
              <a:t>Number of Languages:</a:t>
            </a:r>
          </a:p>
          <a:p>
            <a:pPr algn="ctr"/>
            <a:r>
              <a:rPr lang="en-US" sz="1200" dirty="0">
                <a:solidFill>
                  <a:schemeClr val="tx1"/>
                </a:solidFill>
              </a:rPr>
              <a:t>1 (English)</a:t>
            </a:r>
          </a:p>
        </p:txBody>
      </p:sp>
      <p:sp>
        <p:nvSpPr>
          <p:cNvPr id="16" name="Rounded Rectangle 21">
            <a:extLst>
              <a:ext uri="{FF2B5EF4-FFF2-40B4-BE49-F238E27FC236}">
                <a16:creationId xmlns:a16="http://schemas.microsoft.com/office/drawing/2014/main" id="{1EB08767-C976-B857-6607-8C08C6A559CC}"/>
              </a:ext>
            </a:extLst>
          </p:cNvPr>
          <p:cNvSpPr/>
          <p:nvPr/>
        </p:nvSpPr>
        <p:spPr>
          <a:xfrm>
            <a:off x="3584213" y="1662602"/>
            <a:ext cx="1451113" cy="9144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solidFill>
                  <a:schemeClr val="tx1"/>
                </a:solidFill>
              </a:rPr>
              <a:t>Release Year of All Films:</a:t>
            </a:r>
          </a:p>
          <a:p>
            <a:pPr algn="ctr"/>
            <a:r>
              <a:rPr lang="en-US" sz="1200" dirty="0">
                <a:solidFill>
                  <a:schemeClr val="tx1"/>
                </a:solidFill>
              </a:rPr>
              <a:t>2006</a:t>
            </a:r>
          </a:p>
        </p:txBody>
      </p:sp>
      <p:sp>
        <p:nvSpPr>
          <p:cNvPr id="17" name="Rounded Rectangle 40">
            <a:extLst>
              <a:ext uri="{FF2B5EF4-FFF2-40B4-BE49-F238E27FC236}">
                <a16:creationId xmlns:a16="http://schemas.microsoft.com/office/drawing/2014/main" id="{04B72F41-6FC4-625C-626B-1D621452FAB5}"/>
              </a:ext>
            </a:extLst>
          </p:cNvPr>
          <p:cNvSpPr/>
          <p:nvPr/>
        </p:nvSpPr>
        <p:spPr>
          <a:xfrm>
            <a:off x="5370443" y="1698769"/>
            <a:ext cx="1451113" cy="9144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solidFill>
                  <a:schemeClr val="tx1"/>
                </a:solidFill>
              </a:rPr>
              <a:t>Min Rental Duration (days):</a:t>
            </a:r>
          </a:p>
          <a:p>
            <a:pPr algn="ctr"/>
            <a:r>
              <a:rPr lang="en-US" sz="1200" dirty="0">
                <a:solidFill>
                  <a:schemeClr val="tx1"/>
                </a:solidFill>
              </a:rPr>
              <a:t>3</a:t>
            </a:r>
          </a:p>
        </p:txBody>
      </p:sp>
      <p:sp>
        <p:nvSpPr>
          <p:cNvPr id="18" name="Rounded Rectangle 42">
            <a:extLst>
              <a:ext uri="{FF2B5EF4-FFF2-40B4-BE49-F238E27FC236}">
                <a16:creationId xmlns:a16="http://schemas.microsoft.com/office/drawing/2014/main" id="{5DD32C21-AAFE-FE88-CBAB-FEB1851DD779}"/>
              </a:ext>
            </a:extLst>
          </p:cNvPr>
          <p:cNvSpPr/>
          <p:nvPr/>
        </p:nvSpPr>
        <p:spPr>
          <a:xfrm>
            <a:off x="7156673" y="1662602"/>
            <a:ext cx="1451113" cy="9144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solidFill>
                  <a:schemeClr val="tx1"/>
                </a:solidFill>
              </a:rPr>
              <a:t>Max Rental Duration (days):</a:t>
            </a:r>
          </a:p>
          <a:p>
            <a:pPr algn="ctr"/>
            <a:r>
              <a:rPr lang="en-US" sz="1200" dirty="0">
                <a:solidFill>
                  <a:schemeClr val="tx1"/>
                </a:solidFill>
              </a:rPr>
              <a:t>7</a:t>
            </a:r>
          </a:p>
        </p:txBody>
      </p:sp>
      <p:sp>
        <p:nvSpPr>
          <p:cNvPr id="19" name="Rounded Rectangle 43">
            <a:extLst>
              <a:ext uri="{FF2B5EF4-FFF2-40B4-BE49-F238E27FC236}">
                <a16:creationId xmlns:a16="http://schemas.microsoft.com/office/drawing/2014/main" id="{04350026-8F56-E964-C63E-56092383D405}"/>
              </a:ext>
            </a:extLst>
          </p:cNvPr>
          <p:cNvSpPr/>
          <p:nvPr/>
        </p:nvSpPr>
        <p:spPr>
          <a:xfrm>
            <a:off x="8842631" y="1698769"/>
            <a:ext cx="1451113" cy="9144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solidFill>
                  <a:schemeClr val="tx1"/>
                </a:solidFill>
              </a:rPr>
              <a:t>Avg Rental Duration (days):</a:t>
            </a:r>
          </a:p>
          <a:p>
            <a:pPr algn="ctr"/>
            <a:r>
              <a:rPr lang="en-US" sz="1200" dirty="0">
                <a:solidFill>
                  <a:schemeClr val="tx1"/>
                </a:solidFill>
              </a:rPr>
              <a:t>4.985</a:t>
            </a:r>
          </a:p>
        </p:txBody>
      </p:sp>
      <p:sp>
        <p:nvSpPr>
          <p:cNvPr id="20" name="Rounded Rectangle 46">
            <a:extLst>
              <a:ext uri="{FF2B5EF4-FFF2-40B4-BE49-F238E27FC236}">
                <a16:creationId xmlns:a16="http://schemas.microsoft.com/office/drawing/2014/main" id="{B06A98F7-F24C-E886-84D3-B0EF448243FB}"/>
              </a:ext>
            </a:extLst>
          </p:cNvPr>
          <p:cNvSpPr/>
          <p:nvPr/>
        </p:nvSpPr>
        <p:spPr>
          <a:xfrm>
            <a:off x="10589271" y="1662602"/>
            <a:ext cx="1451113" cy="9144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solidFill>
                  <a:schemeClr val="tx1"/>
                </a:solidFill>
              </a:rPr>
              <a:t>Min Rental Rate:</a:t>
            </a:r>
          </a:p>
          <a:p>
            <a:pPr algn="ctr"/>
            <a:r>
              <a:rPr lang="en-US" sz="1200" dirty="0">
                <a:solidFill>
                  <a:schemeClr val="tx1"/>
                </a:solidFill>
              </a:rPr>
              <a:t>$0.99</a:t>
            </a:r>
          </a:p>
        </p:txBody>
      </p:sp>
      <p:sp>
        <p:nvSpPr>
          <p:cNvPr id="21" name="Rounded Rectangle 47">
            <a:extLst>
              <a:ext uri="{FF2B5EF4-FFF2-40B4-BE49-F238E27FC236}">
                <a16:creationId xmlns:a16="http://schemas.microsoft.com/office/drawing/2014/main" id="{0FF6B196-6F26-91A2-9C80-BCE37DCE43C0}"/>
              </a:ext>
            </a:extLst>
          </p:cNvPr>
          <p:cNvSpPr/>
          <p:nvPr/>
        </p:nvSpPr>
        <p:spPr>
          <a:xfrm>
            <a:off x="279060" y="2960467"/>
            <a:ext cx="1451113" cy="9144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solidFill>
                  <a:schemeClr val="tx1"/>
                </a:solidFill>
              </a:rPr>
              <a:t>Max Rental Rate:</a:t>
            </a:r>
          </a:p>
          <a:p>
            <a:pPr algn="ctr"/>
            <a:r>
              <a:rPr lang="en-US" sz="1200" dirty="0">
                <a:solidFill>
                  <a:schemeClr val="tx1"/>
                </a:solidFill>
              </a:rPr>
              <a:t>$4.99</a:t>
            </a:r>
          </a:p>
        </p:txBody>
      </p:sp>
      <p:sp>
        <p:nvSpPr>
          <p:cNvPr id="22" name="Rounded Rectangle 48">
            <a:extLst>
              <a:ext uri="{FF2B5EF4-FFF2-40B4-BE49-F238E27FC236}">
                <a16:creationId xmlns:a16="http://schemas.microsoft.com/office/drawing/2014/main" id="{E5F2299D-41F5-DD53-2BA3-932C2E005DFB}"/>
              </a:ext>
            </a:extLst>
          </p:cNvPr>
          <p:cNvSpPr/>
          <p:nvPr/>
        </p:nvSpPr>
        <p:spPr>
          <a:xfrm>
            <a:off x="2119788" y="2889721"/>
            <a:ext cx="1451113" cy="9144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solidFill>
                  <a:schemeClr val="tx1"/>
                </a:solidFill>
              </a:rPr>
              <a:t>Avg Rental Rate:</a:t>
            </a:r>
          </a:p>
          <a:p>
            <a:pPr algn="ctr"/>
            <a:r>
              <a:rPr lang="en-US" sz="1200" dirty="0">
                <a:solidFill>
                  <a:schemeClr val="tx1"/>
                </a:solidFill>
              </a:rPr>
              <a:t>$2.98</a:t>
            </a:r>
          </a:p>
        </p:txBody>
      </p:sp>
      <p:sp>
        <p:nvSpPr>
          <p:cNvPr id="23" name="Rounded Rectangle 49">
            <a:extLst>
              <a:ext uri="{FF2B5EF4-FFF2-40B4-BE49-F238E27FC236}">
                <a16:creationId xmlns:a16="http://schemas.microsoft.com/office/drawing/2014/main" id="{860B32C6-DF93-3090-3D77-C8CF7867B455}"/>
              </a:ext>
            </a:extLst>
          </p:cNvPr>
          <p:cNvSpPr/>
          <p:nvPr/>
        </p:nvSpPr>
        <p:spPr>
          <a:xfrm>
            <a:off x="3794288" y="2870613"/>
            <a:ext cx="1451113" cy="9144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solidFill>
                  <a:schemeClr val="tx1"/>
                </a:solidFill>
              </a:rPr>
              <a:t>Min Movie Length (min):</a:t>
            </a:r>
          </a:p>
          <a:p>
            <a:pPr algn="ctr"/>
            <a:r>
              <a:rPr lang="en-US" sz="1200" dirty="0">
                <a:solidFill>
                  <a:schemeClr val="tx1"/>
                </a:solidFill>
              </a:rPr>
              <a:t>46</a:t>
            </a:r>
          </a:p>
        </p:txBody>
      </p:sp>
      <p:sp>
        <p:nvSpPr>
          <p:cNvPr id="24" name="Rounded Rectangle 50">
            <a:extLst>
              <a:ext uri="{FF2B5EF4-FFF2-40B4-BE49-F238E27FC236}">
                <a16:creationId xmlns:a16="http://schemas.microsoft.com/office/drawing/2014/main" id="{C0310042-12C4-473B-F034-B5E635FEC75A}"/>
              </a:ext>
            </a:extLst>
          </p:cNvPr>
          <p:cNvSpPr/>
          <p:nvPr/>
        </p:nvSpPr>
        <p:spPr>
          <a:xfrm>
            <a:off x="5524461" y="2982238"/>
            <a:ext cx="1451113" cy="9144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solidFill>
                  <a:schemeClr val="tx1"/>
                </a:solidFill>
              </a:rPr>
              <a:t>Max Movie Length (min):</a:t>
            </a:r>
          </a:p>
          <a:p>
            <a:pPr algn="ctr"/>
            <a:r>
              <a:rPr lang="en-US" sz="1200" dirty="0">
                <a:solidFill>
                  <a:schemeClr val="tx1"/>
                </a:solidFill>
              </a:rPr>
              <a:t>185</a:t>
            </a:r>
          </a:p>
        </p:txBody>
      </p:sp>
      <p:sp>
        <p:nvSpPr>
          <p:cNvPr id="25" name="Rounded Rectangle 51">
            <a:extLst>
              <a:ext uri="{FF2B5EF4-FFF2-40B4-BE49-F238E27FC236}">
                <a16:creationId xmlns:a16="http://schemas.microsoft.com/office/drawing/2014/main" id="{8A01FFC4-D037-9F4B-7761-30F03AB8767B}"/>
              </a:ext>
            </a:extLst>
          </p:cNvPr>
          <p:cNvSpPr/>
          <p:nvPr/>
        </p:nvSpPr>
        <p:spPr>
          <a:xfrm>
            <a:off x="7267587" y="2999131"/>
            <a:ext cx="1451113" cy="9144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solidFill>
                  <a:schemeClr val="tx1"/>
                </a:solidFill>
              </a:rPr>
              <a:t>Avg Movie Length (min):</a:t>
            </a:r>
          </a:p>
          <a:p>
            <a:pPr algn="ctr"/>
            <a:r>
              <a:rPr lang="en-US" sz="1200" dirty="0">
                <a:solidFill>
                  <a:schemeClr val="tx1"/>
                </a:solidFill>
              </a:rPr>
              <a:t>115</a:t>
            </a:r>
          </a:p>
        </p:txBody>
      </p:sp>
      <p:sp>
        <p:nvSpPr>
          <p:cNvPr id="26" name="Rounded Rectangle 53">
            <a:extLst>
              <a:ext uri="{FF2B5EF4-FFF2-40B4-BE49-F238E27FC236}">
                <a16:creationId xmlns:a16="http://schemas.microsoft.com/office/drawing/2014/main" id="{822652F1-A23D-76CA-0541-D1E1A304350C}"/>
              </a:ext>
            </a:extLst>
          </p:cNvPr>
          <p:cNvSpPr/>
          <p:nvPr/>
        </p:nvSpPr>
        <p:spPr>
          <a:xfrm>
            <a:off x="9095362" y="2999131"/>
            <a:ext cx="1451113" cy="9144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solidFill>
                  <a:schemeClr val="tx1"/>
                </a:solidFill>
              </a:rPr>
              <a:t>Min Replacement Cost:</a:t>
            </a:r>
          </a:p>
          <a:p>
            <a:pPr algn="ctr"/>
            <a:r>
              <a:rPr lang="en-US" sz="1200" dirty="0">
                <a:solidFill>
                  <a:schemeClr val="tx1"/>
                </a:solidFill>
              </a:rPr>
              <a:t>$9.99</a:t>
            </a:r>
          </a:p>
        </p:txBody>
      </p:sp>
      <p:sp>
        <p:nvSpPr>
          <p:cNvPr id="27" name="Rounded Rectangle 54">
            <a:extLst>
              <a:ext uri="{FF2B5EF4-FFF2-40B4-BE49-F238E27FC236}">
                <a16:creationId xmlns:a16="http://schemas.microsoft.com/office/drawing/2014/main" id="{E1617DED-D378-E8D6-45B5-3F5664A5B0EE}"/>
              </a:ext>
            </a:extLst>
          </p:cNvPr>
          <p:cNvSpPr/>
          <p:nvPr/>
        </p:nvSpPr>
        <p:spPr>
          <a:xfrm>
            <a:off x="3794288" y="4078624"/>
            <a:ext cx="1451113" cy="9144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solidFill>
                  <a:schemeClr val="tx1"/>
                </a:solidFill>
              </a:rPr>
              <a:t>Max Replacement Cost:</a:t>
            </a:r>
          </a:p>
          <a:p>
            <a:pPr algn="ctr"/>
            <a:r>
              <a:rPr lang="en-US" sz="1200" dirty="0">
                <a:solidFill>
                  <a:schemeClr val="tx1"/>
                </a:solidFill>
              </a:rPr>
              <a:t>$29.99</a:t>
            </a:r>
          </a:p>
        </p:txBody>
      </p:sp>
      <p:sp>
        <p:nvSpPr>
          <p:cNvPr id="28" name="Rounded Rectangle 55">
            <a:extLst>
              <a:ext uri="{FF2B5EF4-FFF2-40B4-BE49-F238E27FC236}">
                <a16:creationId xmlns:a16="http://schemas.microsoft.com/office/drawing/2014/main" id="{6D5E4F49-E42F-828B-BC11-4A732724823A}"/>
              </a:ext>
            </a:extLst>
          </p:cNvPr>
          <p:cNvSpPr/>
          <p:nvPr/>
        </p:nvSpPr>
        <p:spPr>
          <a:xfrm>
            <a:off x="5524461" y="4078624"/>
            <a:ext cx="1451113" cy="9144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solidFill>
                  <a:schemeClr val="tx1"/>
                </a:solidFill>
              </a:rPr>
              <a:t>Avg Replacement Cost:</a:t>
            </a:r>
          </a:p>
          <a:p>
            <a:pPr algn="ctr"/>
            <a:r>
              <a:rPr lang="en-US" sz="1200" dirty="0">
                <a:solidFill>
                  <a:schemeClr val="tx1"/>
                </a:solidFill>
              </a:rPr>
              <a:t>$19.98</a:t>
            </a:r>
          </a:p>
        </p:txBody>
      </p:sp>
      <p:sp>
        <p:nvSpPr>
          <p:cNvPr id="3" name="Rectangle 2">
            <a:extLst>
              <a:ext uri="{FF2B5EF4-FFF2-40B4-BE49-F238E27FC236}">
                <a16:creationId xmlns:a16="http://schemas.microsoft.com/office/drawing/2014/main" id="{571F885E-4738-DD4A-24C2-986C748ECF00}"/>
              </a:ext>
            </a:extLst>
          </p:cNvPr>
          <p:cNvSpPr/>
          <p:nvPr/>
        </p:nvSpPr>
        <p:spPr>
          <a:xfrm>
            <a:off x="3533299" y="404107"/>
            <a:ext cx="4112160" cy="923330"/>
          </a:xfrm>
          <a:prstGeom prst="rect">
            <a:avLst/>
          </a:prstGeom>
          <a:noFill/>
        </p:spPr>
        <p:txBody>
          <a:bodyPr wrap="square" lIns="91440" tIns="45720" rIns="91440" bIns="45720">
            <a:spAutoFit/>
          </a:bodyPr>
          <a:lstStyle/>
          <a:p>
            <a:pPr algn="ctr"/>
            <a:r>
              <a:rPr lang="en-GB" sz="5400" b="1"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Overview</a:t>
            </a:r>
            <a:endParaRPr lang="en-GB" sz="5400" b="1" cap="none" spc="0" dirty="0">
              <a:ln w="0"/>
              <a:solidFill>
                <a:schemeClr val="accent1"/>
              </a:solidFill>
              <a:effectLst>
                <a:outerShdw blurRad="38100" dist="25400" dir="5400000" algn="ctr" rotWithShape="0">
                  <a:srgbClr val="6E747A">
                    <a:alpha val="43000"/>
                  </a:srgbClr>
                </a:outerShdw>
              </a:effectLst>
            </a:endParaRPr>
          </a:p>
        </p:txBody>
      </p:sp>
      <p:pic>
        <p:nvPicPr>
          <p:cNvPr id="4" name="Graphic 3" descr="Drama with solid fill">
            <a:extLst>
              <a:ext uri="{FF2B5EF4-FFF2-40B4-BE49-F238E27FC236}">
                <a16:creationId xmlns:a16="http://schemas.microsoft.com/office/drawing/2014/main" id="{F71C376D-F86D-F695-797F-976656F556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229" y="11142"/>
            <a:ext cx="1709259" cy="1709259"/>
          </a:xfrm>
          <a:prstGeom prst="rect">
            <a:avLst/>
          </a:prstGeom>
        </p:spPr>
      </p:pic>
      <p:pic>
        <p:nvPicPr>
          <p:cNvPr id="6" name="Graphic 5" descr="Theatre with solid fill">
            <a:extLst>
              <a:ext uri="{FF2B5EF4-FFF2-40B4-BE49-F238E27FC236}">
                <a16:creationId xmlns:a16="http://schemas.microsoft.com/office/drawing/2014/main" id="{738FD1F4-8721-45F9-59F3-85F1583B03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93143" y="4535824"/>
            <a:ext cx="4332061" cy="2604964"/>
          </a:xfrm>
          <a:prstGeom prst="rect">
            <a:avLst/>
          </a:prstGeom>
        </p:spPr>
      </p:pic>
    </p:spTree>
    <p:extLst>
      <p:ext uri="{BB962C8B-B14F-4D97-AF65-F5344CB8AC3E}">
        <p14:creationId xmlns:p14="http://schemas.microsoft.com/office/powerpoint/2010/main" val="1152394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5F60356-0CC2-9989-4A36-FCCFA3B8679E}"/>
              </a:ext>
            </a:extLst>
          </p:cNvPr>
          <p:cNvGraphicFramePr>
            <a:graphicFrameLocks noGrp="1"/>
          </p:cNvGraphicFramePr>
          <p:nvPr>
            <p:ph idx="1"/>
            <p:extLst>
              <p:ext uri="{D42A27DB-BD31-4B8C-83A1-F6EECF244321}">
                <p14:modId xmlns:p14="http://schemas.microsoft.com/office/powerpoint/2010/main" val="2996427305"/>
              </p:ext>
            </p:extLst>
          </p:nvPr>
        </p:nvGraphicFramePr>
        <p:xfrm>
          <a:off x="7103460" y="3017052"/>
          <a:ext cx="4960203" cy="3584275"/>
        </p:xfrm>
        <a:graphic>
          <a:graphicData uri="http://schemas.openxmlformats.org/drawingml/2006/table">
            <a:tbl>
              <a:tblPr firstRow="1" firstCol="1" bandRow="1">
                <a:tableStyleId>{35758FB7-9AC5-4552-8A53-C91805E547FA}</a:tableStyleId>
              </a:tblPr>
              <a:tblGrid>
                <a:gridCol w="847906">
                  <a:extLst>
                    <a:ext uri="{9D8B030D-6E8A-4147-A177-3AD203B41FA5}">
                      <a16:colId xmlns:a16="http://schemas.microsoft.com/office/drawing/2014/main" val="3209180088"/>
                    </a:ext>
                  </a:extLst>
                </a:gridCol>
                <a:gridCol w="1719390">
                  <a:extLst>
                    <a:ext uri="{9D8B030D-6E8A-4147-A177-3AD203B41FA5}">
                      <a16:colId xmlns:a16="http://schemas.microsoft.com/office/drawing/2014/main" val="7188440"/>
                    </a:ext>
                  </a:extLst>
                </a:gridCol>
                <a:gridCol w="1323832">
                  <a:extLst>
                    <a:ext uri="{9D8B030D-6E8A-4147-A177-3AD203B41FA5}">
                      <a16:colId xmlns:a16="http://schemas.microsoft.com/office/drawing/2014/main" val="3266688849"/>
                    </a:ext>
                  </a:extLst>
                </a:gridCol>
                <a:gridCol w="1069075">
                  <a:extLst>
                    <a:ext uri="{9D8B030D-6E8A-4147-A177-3AD203B41FA5}">
                      <a16:colId xmlns:a16="http://schemas.microsoft.com/office/drawing/2014/main" val="2329216071"/>
                    </a:ext>
                  </a:extLst>
                </a:gridCol>
              </a:tblGrid>
              <a:tr h="512329">
                <a:tc>
                  <a:txBody>
                    <a:bodyPr/>
                    <a:lstStyle/>
                    <a:p>
                      <a:pPr>
                        <a:lnSpc>
                          <a:spcPct val="107000"/>
                        </a:lnSpc>
                        <a:spcAft>
                          <a:spcPts val="800"/>
                        </a:spcAft>
                      </a:pPr>
                      <a:r>
                        <a:rPr lang="en-GB" sz="1600" b="1" kern="0" dirty="0">
                          <a:solidFill>
                            <a:schemeClr val="tx1"/>
                          </a:solidFill>
                          <a:effectLst/>
                        </a:rPr>
                        <a:t>Film ID</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dirty="0">
                          <a:solidFill>
                            <a:schemeClr val="tx1"/>
                          </a:solidFill>
                          <a:effectLst/>
                        </a:rPr>
                        <a:t>Movie</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dirty="0">
                          <a:solidFill>
                            <a:schemeClr val="tx1"/>
                          </a:solidFill>
                          <a:effectLst/>
                        </a:rPr>
                        <a:t>Genre</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dirty="0">
                          <a:solidFill>
                            <a:schemeClr val="tx1"/>
                          </a:solidFill>
                          <a:effectLst/>
                        </a:rPr>
                        <a:t>Revenue</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extLst>
                  <a:ext uri="{0D108BD9-81ED-4DB2-BD59-A6C34878D82A}">
                    <a16:rowId xmlns:a16="http://schemas.microsoft.com/office/drawing/2014/main" val="3169445535"/>
                  </a:ext>
                </a:extLst>
              </a:tr>
              <a:tr h="512329">
                <a:tc>
                  <a:txBody>
                    <a:bodyPr/>
                    <a:lstStyle/>
                    <a:p>
                      <a:pPr algn="r">
                        <a:lnSpc>
                          <a:spcPct val="107000"/>
                        </a:lnSpc>
                        <a:spcAft>
                          <a:spcPts val="800"/>
                        </a:spcAft>
                      </a:pPr>
                      <a:r>
                        <a:rPr lang="en-GB" sz="1600" b="1" kern="0" dirty="0">
                          <a:solidFill>
                            <a:schemeClr val="tx1"/>
                          </a:solidFill>
                          <a:effectLst/>
                        </a:rPr>
                        <a:t>730</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dirty="0">
                          <a:solidFill>
                            <a:schemeClr val="tx1"/>
                          </a:solidFill>
                          <a:effectLst/>
                        </a:rPr>
                        <a:t>Ridgemont Submarine</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a:solidFill>
                            <a:schemeClr val="tx1"/>
                          </a:solidFill>
                          <a:effectLst/>
                        </a:rPr>
                        <a:t>New</a:t>
                      </a:r>
                      <a:endParaRPr lang="en-GB" sz="16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gn="r">
                        <a:lnSpc>
                          <a:spcPct val="107000"/>
                        </a:lnSpc>
                        <a:spcAft>
                          <a:spcPts val="800"/>
                        </a:spcAft>
                      </a:pPr>
                      <a:r>
                        <a:rPr lang="en-GB" sz="1600" b="1" kern="0" dirty="0">
                          <a:solidFill>
                            <a:schemeClr val="tx1"/>
                          </a:solidFill>
                          <a:effectLst/>
                        </a:rPr>
                        <a:t>$110.72</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extLst>
                  <a:ext uri="{0D108BD9-81ED-4DB2-BD59-A6C34878D82A}">
                    <a16:rowId xmlns:a16="http://schemas.microsoft.com/office/drawing/2014/main" val="642465202"/>
                  </a:ext>
                </a:extLst>
              </a:tr>
              <a:tr h="255911">
                <a:tc>
                  <a:txBody>
                    <a:bodyPr/>
                    <a:lstStyle/>
                    <a:p>
                      <a:pPr algn="r">
                        <a:lnSpc>
                          <a:spcPct val="107000"/>
                        </a:lnSpc>
                        <a:spcAft>
                          <a:spcPts val="800"/>
                        </a:spcAft>
                      </a:pPr>
                      <a:r>
                        <a:rPr lang="en-GB" sz="1600" b="1" kern="0">
                          <a:solidFill>
                            <a:schemeClr val="tx1"/>
                          </a:solidFill>
                          <a:effectLst/>
                        </a:rPr>
                        <a:t>892</a:t>
                      </a:r>
                      <a:endParaRPr lang="en-GB" sz="16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dirty="0">
                          <a:solidFill>
                            <a:schemeClr val="tx1"/>
                          </a:solidFill>
                          <a:effectLst/>
                        </a:rPr>
                        <a:t>Titanic Boondock</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a:solidFill>
                            <a:schemeClr val="tx1"/>
                          </a:solidFill>
                          <a:effectLst/>
                        </a:rPr>
                        <a:t>Animation</a:t>
                      </a:r>
                      <a:endParaRPr lang="en-GB" sz="16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gn="r">
                        <a:lnSpc>
                          <a:spcPct val="107000"/>
                        </a:lnSpc>
                        <a:spcAft>
                          <a:spcPts val="800"/>
                        </a:spcAft>
                      </a:pPr>
                      <a:r>
                        <a:rPr lang="en-GB" sz="1600" b="1" kern="0">
                          <a:solidFill>
                            <a:schemeClr val="tx1"/>
                          </a:solidFill>
                          <a:effectLst/>
                        </a:rPr>
                        <a:t>$149.78</a:t>
                      </a:r>
                      <a:endParaRPr lang="en-GB" sz="16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extLst>
                  <a:ext uri="{0D108BD9-81ED-4DB2-BD59-A6C34878D82A}">
                    <a16:rowId xmlns:a16="http://schemas.microsoft.com/office/drawing/2014/main" val="4052609591"/>
                  </a:ext>
                </a:extLst>
              </a:tr>
              <a:tr h="255911">
                <a:tc>
                  <a:txBody>
                    <a:bodyPr/>
                    <a:lstStyle/>
                    <a:p>
                      <a:pPr algn="r">
                        <a:lnSpc>
                          <a:spcPct val="107000"/>
                        </a:lnSpc>
                        <a:spcAft>
                          <a:spcPts val="800"/>
                        </a:spcAft>
                      </a:pPr>
                      <a:r>
                        <a:rPr lang="en-GB" sz="1600" b="1" kern="0">
                          <a:solidFill>
                            <a:schemeClr val="tx1"/>
                          </a:solidFill>
                          <a:effectLst/>
                        </a:rPr>
                        <a:t>286</a:t>
                      </a:r>
                      <a:endParaRPr lang="en-GB" sz="16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dirty="0">
                          <a:solidFill>
                            <a:schemeClr val="tx1"/>
                          </a:solidFill>
                          <a:effectLst/>
                        </a:rPr>
                        <a:t>Enough Raging</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dirty="0">
                          <a:solidFill>
                            <a:schemeClr val="tx1"/>
                          </a:solidFill>
                          <a:effectLst/>
                        </a:rPr>
                        <a:t>Travel</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gn="r">
                        <a:lnSpc>
                          <a:spcPct val="107000"/>
                        </a:lnSpc>
                        <a:spcAft>
                          <a:spcPts val="800"/>
                        </a:spcAft>
                      </a:pPr>
                      <a:r>
                        <a:rPr lang="en-GB" sz="1600" b="1" kern="0">
                          <a:solidFill>
                            <a:schemeClr val="tx1"/>
                          </a:solidFill>
                          <a:effectLst/>
                        </a:rPr>
                        <a:t>$51.84</a:t>
                      </a:r>
                      <a:endParaRPr lang="en-GB" sz="16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extLst>
                  <a:ext uri="{0D108BD9-81ED-4DB2-BD59-A6C34878D82A}">
                    <a16:rowId xmlns:a16="http://schemas.microsoft.com/office/drawing/2014/main" val="794728843"/>
                  </a:ext>
                </a:extLst>
              </a:tr>
              <a:tr h="255911">
                <a:tc>
                  <a:txBody>
                    <a:bodyPr/>
                    <a:lstStyle/>
                    <a:p>
                      <a:pPr algn="r">
                        <a:lnSpc>
                          <a:spcPct val="107000"/>
                        </a:lnSpc>
                        <a:spcAft>
                          <a:spcPts val="800"/>
                        </a:spcAft>
                      </a:pPr>
                      <a:r>
                        <a:rPr lang="en-GB" sz="1600" b="1" kern="0">
                          <a:solidFill>
                            <a:schemeClr val="tx1"/>
                          </a:solidFill>
                          <a:effectLst/>
                        </a:rPr>
                        <a:t>664</a:t>
                      </a:r>
                      <a:endParaRPr lang="en-GB" sz="16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dirty="0">
                          <a:solidFill>
                            <a:schemeClr val="tx1"/>
                          </a:solidFill>
                          <a:effectLst/>
                        </a:rPr>
                        <a:t>Patriot Roman</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dirty="0">
                          <a:solidFill>
                            <a:schemeClr val="tx1"/>
                          </a:solidFill>
                          <a:effectLst/>
                        </a:rPr>
                        <a:t>Action</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gn="r">
                        <a:lnSpc>
                          <a:spcPct val="107000"/>
                        </a:lnSpc>
                        <a:spcAft>
                          <a:spcPts val="800"/>
                        </a:spcAft>
                      </a:pPr>
                      <a:r>
                        <a:rPr lang="en-GB" sz="1600" b="1" kern="0">
                          <a:solidFill>
                            <a:schemeClr val="tx1"/>
                          </a:solidFill>
                          <a:effectLst/>
                        </a:rPr>
                        <a:t>$52.85</a:t>
                      </a:r>
                      <a:endParaRPr lang="en-GB" sz="16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extLst>
                  <a:ext uri="{0D108BD9-81ED-4DB2-BD59-A6C34878D82A}">
                    <a16:rowId xmlns:a16="http://schemas.microsoft.com/office/drawing/2014/main" val="2163538856"/>
                  </a:ext>
                </a:extLst>
              </a:tr>
              <a:tr h="255911">
                <a:tc>
                  <a:txBody>
                    <a:bodyPr/>
                    <a:lstStyle/>
                    <a:p>
                      <a:pPr algn="r">
                        <a:lnSpc>
                          <a:spcPct val="107000"/>
                        </a:lnSpc>
                        <a:spcAft>
                          <a:spcPts val="800"/>
                        </a:spcAft>
                      </a:pPr>
                      <a:r>
                        <a:rPr lang="en-GB" sz="1600" b="1" kern="0">
                          <a:solidFill>
                            <a:schemeClr val="tx1"/>
                          </a:solidFill>
                          <a:effectLst/>
                        </a:rPr>
                        <a:t>550</a:t>
                      </a:r>
                      <a:endParaRPr lang="en-GB" sz="16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dirty="0">
                          <a:solidFill>
                            <a:schemeClr val="tx1"/>
                          </a:solidFill>
                          <a:effectLst/>
                        </a:rPr>
                        <a:t>Maguire Apache</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dirty="0">
                          <a:solidFill>
                            <a:schemeClr val="tx1"/>
                          </a:solidFill>
                          <a:effectLst/>
                        </a:rPr>
                        <a:t>Family</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gn="r">
                        <a:lnSpc>
                          <a:spcPct val="107000"/>
                        </a:lnSpc>
                        <a:spcAft>
                          <a:spcPts val="800"/>
                        </a:spcAft>
                      </a:pPr>
                      <a:r>
                        <a:rPr lang="en-GB" sz="1600" b="1" kern="0">
                          <a:solidFill>
                            <a:schemeClr val="tx1"/>
                          </a:solidFill>
                          <a:effectLst/>
                        </a:rPr>
                        <a:t>$33.91</a:t>
                      </a:r>
                      <a:endParaRPr lang="en-GB" sz="16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extLst>
                  <a:ext uri="{0D108BD9-81ED-4DB2-BD59-A6C34878D82A}">
                    <a16:rowId xmlns:a16="http://schemas.microsoft.com/office/drawing/2014/main" val="1288808040"/>
                  </a:ext>
                </a:extLst>
              </a:tr>
              <a:tr h="255911">
                <a:tc>
                  <a:txBody>
                    <a:bodyPr/>
                    <a:lstStyle/>
                    <a:p>
                      <a:pPr algn="r">
                        <a:lnSpc>
                          <a:spcPct val="107000"/>
                        </a:lnSpc>
                        <a:spcAft>
                          <a:spcPts val="800"/>
                        </a:spcAft>
                      </a:pPr>
                      <a:r>
                        <a:rPr lang="en-GB" sz="1600" b="1" kern="0" dirty="0">
                          <a:solidFill>
                            <a:schemeClr val="tx1"/>
                          </a:solidFill>
                          <a:effectLst/>
                        </a:rPr>
                        <a:t>504</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dirty="0">
                          <a:solidFill>
                            <a:schemeClr val="tx1"/>
                          </a:solidFill>
                          <a:effectLst/>
                        </a:rPr>
                        <a:t>Kwai Homeward</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dirty="0">
                          <a:solidFill>
                            <a:schemeClr val="tx1"/>
                          </a:solidFill>
                          <a:effectLst/>
                        </a:rPr>
                        <a:t>Drama</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gn="r">
                        <a:lnSpc>
                          <a:spcPct val="107000"/>
                        </a:lnSpc>
                        <a:spcAft>
                          <a:spcPts val="800"/>
                        </a:spcAft>
                      </a:pPr>
                      <a:r>
                        <a:rPr lang="en-GB" sz="1600" b="1" kern="0">
                          <a:solidFill>
                            <a:schemeClr val="tx1"/>
                          </a:solidFill>
                          <a:effectLst/>
                        </a:rPr>
                        <a:t>$42.8</a:t>
                      </a:r>
                      <a:endParaRPr lang="en-GB" sz="16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extLst>
                  <a:ext uri="{0D108BD9-81ED-4DB2-BD59-A6C34878D82A}">
                    <a16:rowId xmlns:a16="http://schemas.microsoft.com/office/drawing/2014/main" val="3263654275"/>
                  </a:ext>
                </a:extLst>
              </a:tr>
              <a:tr h="255911">
                <a:tc>
                  <a:txBody>
                    <a:bodyPr/>
                    <a:lstStyle/>
                    <a:p>
                      <a:pPr algn="r">
                        <a:lnSpc>
                          <a:spcPct val="107000"/>
                        </a:lnSpc>
                        <a:spcAft>
                          <a:spcPts val="800"/>
                        </a:spcAft>
                      </a:pPr>
                      <a:r>
                        <a:rPr lang="en-GB" sz="1600" b="1" kern="0">
                          <a:solidFill>
                            <a:schemeClr val="tx1"/>
                          </a:solidFill>
                          <a:effectLst/>
                        </a:rPr>
                        <a:t>580</a:t>
                      </a:r>
                      <a:endParaRPr lang="en-GB" sz="16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a:solidFill>
                            <a:schemeClr val="tx1"/>
                          </a:solidFill>
                          <a:effectLst/>
                        </a:rPr>
                        <a:t>Mine Titans</a:t>
                      </a:r>
                      <a:endParaRPr lang="en-GB" sz="16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dirty="0">
                          <a:solidFill>
                            <a:schemeClr val="tx1"/>
                          </a:solidFill>
                          <a:effectLst/>
                        </a:rPr>
                        <a:t>New</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gn="r">
                        <a:lnSpc>
                          <a:spcPct val="107000"/>
                        </a:lnSpc>
                        <a:spcAft>
                          <a:spcPts val="800"/>
                        </a:spcAft>
                      </a:pPr>
                      <a:r>
                        <a:rPr lang="en-GB" sz="1600" b="1" kern="0">
                          <a:solidFill>
                            <a:schemeClr val="tx1"/>
                          </a:solidFill>
                          <a:effectLst/>
                        </a:rPr>
                        <a:t>$138.83</a:t>
                      </a:r>
                      <a:endParaRPr lang="en-GB" sz="16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extLst>
                  <a:ext uri="{0D108BD9-81ED-4DB2-BD59-A6C34878D82A}">
                    <a16:rowId xmlns:a16="http://schemas.microsoft.com/office/drawing/2014/main" val="59460963"/>
                  </a:ext>
                </a:extLst>
              </a:tr>
              <a:tr h="255911">
                <a:tc>
                  <a:txBody>
                    <a:bodyPr/>
                    <a:lstStyle/>
                    <a:p>
                      <a:pPr algn="r">
                        <a:lnSpc>
                          <a:spcPct val="107000"/>
                        </a:lnSpc>
                        <a:spcAft>
                          <a:spcPts val="800"/>
                        </a:spcAft>
                      </a:pPr>
                      <a:r>
                        <a:rPr lang="en-GB" sz="1600" b="1" kern="0">
                          <a:solidFill>
                            <a:schemeClr val="tx1"/>
                          </a:solidFill>
                          <a:effectLst/>
                        </a:rPr>
                        <a:t>982</a:t>
                      </a:r>
                      <a:endParaRPr lang="en-GB" sz="16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dirty="0">
                          <a:solidFill>
                            <a:schemeClr val="tx1"/>
                          </a:solidFill>
                          <a:effectLst/>
                        </a:rPr>
                        <a:t>Women Dorado</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dirty="0">
                          <a:solidFill>
                            <a:schemeClr val="tx1"/>
                          </a:solidFill>
                          <a:effectLst/>
                        </a:rPr>
                        <a:t>Action</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gn="r">
                        <a:lnSpc>
                          <a:spcPct val="107000"/>
                        </a:lnSpc>
                        <a:spcAft>
                          <a:spcPts val="800"/>
                        </a:spcAft>
                      </a:pPr>
                      <a:r>
                        <a:rPr lang="en-GB" sz="1600" b="1" kern="0" dirty="0">
                          <a:solidFill>
                            <a:schemeClr val="tx1"/>
                          </a:solidFill>
                          <a:effectLst/>
                        </a:rPr>
                        <a:t>$38.81</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extLst>
                  <a:ext uri="{0D108BD9-81ED-4DB2-BD59-A6C34878D82A}">
                    <a16:rowId xmlns:a16="http://schemas.microsoft.com/office/drawing/2014/main" val="3722951249"/>
                  </a:ext>
                </a:extLst>
              </a:tr>
              <a:tr h="255911">
                <a:tc>
                  <a:txBody>
                    <a:bodyPr/>
                    <a:lstStyle/>
                    <a:p>
                      <a:pPr algn="r">
                        <a:lnSpc>
                          <a:spcPct val="107000"/>
                        </a:lnSpc>
                        <a:spcAft>
                          <a:spcPts val="800"/>
                        </a:spcAft>
                      </a:pPr>
                      <a:r>
                        <a:rPr lang="en-GB" sz="1600" b="1" kern="0">
                          <a:solidFill>
                            <a:schemeClr val="tx1"/>
                          </a:solidFill>
                          <a:effectLst/>
                        </a:rPr>
                        <a:t>315</a:t>
                      </a:r>
                      <a:endParaRPr lang="en-GB" sz="16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a:solidFill>
                            <a:schemeClr val="tx1"/>
                          </a:solidFill>
                          <a:effectLst/>
                        </a:rPr>
                        <a:t>Finding Anaconda</a:t>
                      </a:r>
                      <a:endParaRPr lang="en-GB" sz="16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dirty="0">
                          <a:solidFill>
                            <a:schemeClr val="tx1"/>
                          </a:solidFill>
                          <a:effectLst/>
                        </a:rPr>
                        <a:t>Family</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gn="r">
                        <a:lnSpc>
                          <a:spcPct val="107000"/>
                        </a:lnSpc>
                        <a:spcAft>
                          <a:spcPts val="800"/>
                        </a:spcAft>
                      </a:pPr>
                      <a:r>
                        <a:rPr lang="en-GB" sz="1600" b="1" kern="0" dirty="0">
                          <a:solidFill>
                            <a:schemeClr val="tx1"/>
                          </a:solidFill>
                          <a:effectLst/>
                        </a:rPr>
                        <a:t>$26.9</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extLst>
                  <a:ext uri="{0D108BD9-81ED-4DB2-BD59-A6C34878D82A}">
                    <a16:rowId xmlns:a16="http://schemas.microsoft.com/office/drawing/2014/main" val="3124696697"/>
                  </a:ext>
                </a:extLst>
              </a:tr>
              <a:tr h="512329">
                <a:tc>
                  <a:txBody>
                    <a:bodyPr/>
                    <a:lstStyle/>
                    <a:p>
                      <a:pPr algn="r">
                        <a:lnSpc>
                          <a:spcPct val="107000"/>
                        </a:lnSpc>
                        <a:spcAft>
                          <a:spcPts val="800"/>
                        </a:spcAft>
                      </a:pPr>
                      <a:r>
                        <a:rPr lang="en-GB" sz="1600" b="1" kern="0">
                          <a:solidFill>
                            <a:schemeClr val="tx1"/>
                          </a:solidFill>
                          <a:effectLst/>
                        </a:rPr>
                        <a:t>992</a:t>
                      </a:r>
                      <a:endParaRPr lang="en-GB" sz="16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dirty="0">
                          <a:solidFill>
                            <a:schemeClr val="tx1"/>
                          </a:solidFill>
                          <a:effectLst/>
                        </a:rPr>
                        <a:t>Wrath Mile</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nSpc>
                          <a:spcPct val="107000"/>
                        </a:lnSpc>
                        <a:spcAft>
                          <a:spcPts val="800"/>
                        </a:spcAft>
                      </a:pPr>
                      <a:r>
                        <a:rPr lang="en-GB" sz="1600" b="1" kern="0" dirty="0">
                          <a:solidFill>
                            <a:schemeClr val="tx1"/>
                          </a:solidFill>
                          <a:effectLst/>
                        </a:rPr>
                        <a:t>Documentary</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tc>
                  <a:txBody>
                    <a:bodyPr/>
                    <a:lstStyle/>
                    <a:p>
                      <a:pPr algn="r">
                        <a:lnSpc>
                          <a:spcPct val="107000"/>
                        </a:lnSpc>
                        <a:spcAft>
                          <a:spcPts val="800"/>
                        </a:spcAft>
                      </a:pPr>
                      <a:r>
                        <a:rPr lang="en-GB" sz="1600" b="1" kern="0" dirty="0">
                          <a:solidFill>
                            <a:schemeClr val="tx1"/>
                          </a:solidFill>
                          <a:effectLst/>
                        </a:rPr>
                        <a:t>$22.87</a:t>
                      </a:r>
                      <a:endParaRPr lang="en-GB"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solidFill>
                  </a:tcPr>
                </a:tc>
                <a:extLst>
                  <a:ext uri="{0D108BD9-81ED-4DB2-BD59-A6C34878D82A}">
                    <a16:rowId xmlns:a16="http://schemas.microsoft.com/office/drawing/2014/main" val="4261379165"/>
                  </a:ext>
                </a:extLst>
              </a:tr>
            </a:tbl>
          </a:graphicData>
        </a:graphic>
      </p:graphicFrame>
      <p:pic>
        <p:nvPicPr>
          <p:cNvPr id="6" name="Graphic 5" descr="Clapper board with solid fill">
            <a:extLst>
              <a:ext uri="{FF2B5EF4-FFF2-40B4-BE49-F238E27FC236}">
                <a16:creationId xmlns:a16="http://schemas.microsoft.com/office/drawing/2014/main" id="{502491E8-928E-22D5-7682-B24FE46F39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9672" y="-207658"/>
            <a:ext cx="2513951" cy="1917370"/>
          </a:xfrm>
          <a:prstGeom prst="rect">
            <a:avLst/>
          </a:prstGeom>
        </p:spPr>
      </p:pic>
      <p:sp>
        <p:nvSpPr>
          <p:cNvPr id="5" name="TextBox 4">
            <a:extLst>
              <a:ext uri="{FF2B5EF4-FFF2-40B4-BE49-F238E27FC236}">
                <a16:creationId xmlns:a16="http://schemas.microsoft.com/office/drawing/2014/main" id="{782E64C3-526A-5F15-2D19-A6F893A108B7}"/>
              </a:ext>
            </a:extLst>
          </p:cNvPr>
          <p:cNvSpPr txBox="1"/>
          <p:nvPr/>
        </p:nvSpPr>
        <p:spPr>
          <a:xfrm>
            <a:off x="128337" y="2782466"/>
            <a:ext cx="6905767" cy="2677656"/>
          </a:xfrm>
          <a:prstGeom prst="rect">
            <a:avLst/>
          </a:prstGeom>
          <a:noFill/>
        </p:spPr>
        <p:txBody>
          <a:bodyPr wrap="square" rtlCol="0">
            <a:spAutoFit/>
          </a:bodyPr>
          <a:lstStyle/>
          <a:p>
            <a:r>
              <a:rPr lang="en-GB" sz="2800" dirty="0">
                <a:latin typeface="Calibri" panose="020F0502020204030204" pitchFamily="34" charset="0"/>
                <a:cs typeface="Calibri" panose="020F0502020204030204" pitchFamily="34" charset="0"/>
              </a:rPr>
              <a:t>These films have generated enormous money, adding considerably to the overall success of Rockbuster's film catalogue. Each of these films has made significant cash, contributing significantly to the overall success of Rockbuster's film catalogue.</a:t>
            </a:r>
          </a:p>
        </p:txBody>
      </p:sp>
      <p:sp>
        <p:nvSpPr>
          <p:cNvPr id="3" name="Rectangle 2">
            <a:extLst>
              <a:ext uri="{FF2B5EF4-FFF2-40B4-BE49-F238E27FC236}">
                <a16:creationId xmlns:a16="http://schemas.microsoft.com/office/drawing/2014/main" id="{B3B721F0-CDD2-2248-5E4D-2C8D159A780B}"/>
              </a:ext>
            </a:extLst>
          </p:cNvPr>
          <p:cNvSpPr/>
          <p:nvPr/>
        </p:nvSpPr>
        <p:spPr>
          <a:xfrm>
            <a:off x="1264837" y="1248047"/>
            <a:ext cx="9662325" cy="923330"/>
          </a:xfrm>
          <a:prstGeom prst="rect">
            <a:avLst/>
          </a:prstGeom>
          <a:noFill/>
        </p:spPr>
        <p:txBody>
          <a:bodyPr wrap="none" lIns="91440" tIns="45720" rIns="91440" bIns="45720">
            <a:spAutoFit/>
          </a:bodyPr>
          <a:lstStyle/>
          <a:p>
            <a:pPr algn="ctr"/>
            <a:r>
              <a:rPr lang="en-GB" sz="5400" b="1" dirty="0">
                <a:ln w="0"/>
                <a:solidFill>
                  <a:schemeClr val="accent1"/>
                </a:solidFill>
                <a:effectLst>
                  <a:outerShdw blurRad="38100" dist="25400" dir="5400000" algn="ctr" rotWithShape="0">
                    <a:srgbClr val="6E747A">
                      <a:alpha val="43000"/>
                    </a:srgbClr>
                  </a:outerShdw>
                </a:effectLst>
              </a:rPr>
              <a:t>Top 10 Highest Movie Revenue</a:t>
            </a:r>
            <a:endParaRPr lang="en-GB" sz="5400" b="1"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705299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Clapper board with solid fill">
            <a:extLst>
              <a:ext uri="{FF2B5EF4-FFF2-40B4-BE49-F238E27FC236}">
                <a16:creationId xmlns:a16="http://schemas.microsoft.com/office/drawing/2014/main" id="{7995D6F2-05EB-C662-1829-95FF6F99C7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9672" y="-207658"/>
            <a:ext cx="2513951" cy="1917370"/>
          </a:xfrm>
          <a:prstGeom prst="rect">
            <a:avLst/>
          </a:prstGeom>
        </p:spPr>
      </p:pic>
      <p:pic>
        <p:nvPicPr>
          <p:cNvPr id="7" name="Picture 6">
            <a:extLst>
              <a:ext uri="{FF2B5EF4-FFF2-40B4-BE49-F238E27FC236}">
                <a16:creationId xmlns:a16="http://schemas.microsoft.com/office/drawing/2014/main" id="{734DF9DE-E414-0A1E-5815-73524F8135F5}"/>
              </a:ext>
            </a:extLst>
          </p:cNvPr>
          <p:cNvPicPr>
            <a:picLocks noChangeAspect="1"/>
          </p:cNvPicPr>
          <p:nvPr/>
        </p:nvPicPr>
        <p:blipFill rotWithShape="1">
          <a:blip r:embed="rId4"/>
          <a:srcRect r="948"/>
          <a:stretch/>
        </p:blipFill>
        <p:spPr>
          <a:xfrm>
            <a:off x="4902181" y="3023830"/>
            <a:ext cx="7108791" cy="3748539"/>
          </a:xfrm>
          <a:prstGeom prst="rect">
            <a:avLst/>
          </a:prstGeom>
        </p:spPr>
      </p:pic>
      <p:sp>
        <p:nvSpPr>
          <p:cNvPr id="9" name="TextBox 8">
            <a:extLst>
              <a:ext uri="{FF2B5EF4-FFF2-40B4-BE49-F238E27FC236}">
                <a16:creationId xmlns:a16="http://schemas.microsoft.com/office/drawing/2014/main" id="{5CFBFD16-2F5A-5C4E-6650-BE43A81D5E50}"/>
              </a:ext>
            </a:extLst>
          </p:cNvPr>
          <p:cNvSpPr txBox="1"/>
          <p:nvPr/>
        </p:nvSpPr>
        <p:spPr>
          <a:xfrm>
            <a:off x="181028" y="2412858"/>
            <a:ext cx="4532302" cy="3539430"/>
          </a:xfrm>
          <a:prstGeom prst="rect">
            <a:avLst/>
          </a:prstGeom>
          <a:noFill/>
        </p:spPr>
        <p:txBody>
          <a:bodyPr wrap="square" rtlCol="0">
            <a:spAutoFit/>
          </a:bodyPr>
          <a:lstStyle/>
          <a:p>
            <a:r>
              <a:rPr lang="en-GB" sz="2800" dirty="0">
                <a:latin typeface="Calibri" panose="020F0502020204030204" pitchFamily="34" charset="0"/>
                <a:cs typeface="Calibri" panose="020F0502020204030204" pitchFamily="34" charset="0"/>
              </a:rPr>
              <a:t>According to the analysis, Countries with the highest revenues are: </a:t>
            </a:r>
          </a:p>
          <a:p>
            <a:pPr marL="342900" indent="-342900">
              <a:buFont typeface="Arial" panose="020B0604020202020204" pitchFamily="34" charset="0"/>
              <a:buChar char="•"/>
            </a:pPr>
            <a:r>
              <a:rPr lang="en-GB" sz="2800" dirty="0">
                <a:latin typeface="Calibri" panose="020F0502020204030204" pitchFamily="34" charset="0"/>
                <a:cs typeface="Calibri" panose="020F0502020204030204" pitchFamily="34" charset="0"/>
              </a:rPr>
              <a:t>India </a:t>
            </a:r>
          </a:p>
          <a:p>
            <a:pPr marL="342900" indent="-342900">
              <a:buFont typeface="Arial" panose="020B0604020202020204" pitchFamily="34" charset="0"/>
              <a:buChar char="•"/>
            </a:pPr>
            <a:r>
              <a:rPr lang="en-GB" sz="2800" dirty="0">
                <a:latin typeface="Calibri" panose="020F0502020204030204" pitchFamily="34" charset="0"/>
                <a:cs typeface="Calibri" panose="020F0502020204030204" pitchFamily="34" charset="0"/>
              </a:rPr>
              <a:t>China</a:t>
            </a:r>
          </a:p>
          <a:p>
            <a:pPr marL="342900" indent="-342900">
              <a:buFont typeface="Arial" panose="020B0604020202020204" pitchFamily="34" charset="0"/>
              <a:buChar char="•"/>
            </a:pPr>
            <a:r>
              <a:rPr lang="en-GB" sz="2800" dirty="0">
                <a:latin typeface="Calibri" panose="020F0502020204030204" pitchFamily="34" charset="0"/>
                <a:cs typeface="Calibri" panose="020F0502020204030204" pitchFamily="34" charset="0"/>
              </a:rPr>
              <a:t>USA</a:t>
            </a:r>
          </a:p>
          <a:p>
            <a:pPr marL="342900" indent="-342900">
              <a:buFont typeface="Arial" panose="020B0604020202020204" pitchFamily="34" charset="0"/>
              <a:buChar char="•"/>
            </a:pPr>
            <a:r>
              <a:rPr lang="en-GB" sz="2800" dirty="0">
                <a:latin typeface="Calibri" panose="020F0502020204030204" pitchFamily="34" charset="0"/>
                <a:cs typeface="Calibri" panose="020F0502020204030204" pitchFamily="34" charset="0"/>
              </a:rPr>
              <a:t>Japan</a:t>
            </a:r>
          </a:p>
          <a:p>
            <a:pPr marL="342900" indent="-342900">
              <a:buFont typeface="Arial" panose="020B0604020202020204" pitchFamily="34" charset="0"/>
              <a:buChar char="•"/>
            </a:pPr>
            <a:r>
              <a:rPr lang="en-GB" sz="2800" dirty="0">
                <a:latin typeface="Calibri" panose="020F0502020204030204" pitchFamily="34" charset="0"/>
                <a:cs typeface="Calibri" panose="020F0502020204030204" pitchFamily="34" charset="0"/>
              </a:rPr>
              <a:t>Mexico</a:t>
            </a:r>
          </a:p>
        </p:txBody>
      </p:sp>
      <p:sp>
        <p:nvSpPr>
          <p:cNvPr id="3" name="Rectangle 2">
            <a:extLst>
              <a:ext uri="{FF2B5EF4-FFF2-40B4-BE49-F238E27FC236}">
                <a16:creationId xmlns:a16="http://schemas.microsoft.com/office/drawing/2014/main" id="{6570E485-4FE8-C7FC-74F6-B669D7603B93}"/>
              </a:ext>
            </a:extLst>
          </p:cNvPr>
          <p:cNvSpPr/>
          <p:nvPr/>
        </p:nvSpPr>
        <p:spPr>
          <a:xfrm>
            <a:off x="1371575" y="1036571"/>
            <a:ext cx="10411376" cy="923330"/>
          </a:xfrm>
          <a:prstGeom prst="rect">
            <a:avLst/>
          </a:prstGeom>
          <a:noFill/>
        </p:spPr>
        <p:txBody>
          <a:bodyPr wrap="none" lIns="91440" tIns="45720" rIns="91440" bIns="45720">
            <a:spAutoFit/>
          </a:bodyPr>
          <a:lstStyle/>
          <a:p>
            <a:pPr algn="ctr"/>
            <a:r>
              <a:rPr lang="en-GB" sz="54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Countries with the highest Revenue</a:t>
            </a:r>
            <a:endParaRPr lang="en-GB" sz="5400" b="1"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95992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371BE-9E96-4889-754E-257B329FD1BB}"/>
              </a:ext>
            </a:extLst>
          </p:cNvPr>
          <p:cNvSpPr>
            <a:spLocks noGrp="1"/>
          </p:cNvSpPr>
          <p:nvPr>
            <p:ph type="title"/>
          </p:nvPr>
        </p:nvSpPr>
        <p:spPr>
          <a:xfrm>
            <a:off x="2109537" y="684162"/>
            <a:ext cx="8610600" cy="1293028"/>
          </a:xfrm>
        </p:spPr>
        <p:txBody>
          <a:bodyPr>
            <a:noAutofit/>
          </a:bodyPr>
          <a:lstStyle/>
          <a:p>
            <a:pPr algn="ctr"/>
            <a:r>
              <a:rPr lang="en-GB" sz="5400" b="1" dirty="0">
                <a:solidFill>
                  <a:schemeClr val="accent1"/>
                </a:solidFill>
                <a:effectLst>
                  <a:outerShdw blurRad="38100" dist="38100" dir="2700000" algn="tl">
                    <a:srgbClr val="000000">
                      <a:alpha val="43137"/>
                    </a:srgbClr>
                  </a:outerShdw>
                </a:effectLst>
                <a:latin typeface="+mn-lt"/>
              </a:rPr>
              <a:t>Average revenue of top 10 countries </a:t>
            </a:r>
          </a:p>
        </p:txBody>
      </p:sp>
      <p:pic>
        <p:nvPicPr>
          <p:cNvPr id="4" name="Picture 3">
            <a:extLst>
              <a:ext uri="{FF2B5EF4-FFF2-40B4-BE49-F238E27FC236}">
                <a16:creationId xmlns:a16="http://schemas.microsoft.com/office/drawing/2014/main" id="{B48E82F8-AE43-28C6-FF31-4FC35491D351}"/>
              </a:ext>
            </a:extLst>
          </p:cNvPr>
          <p:cNvPicPr>
            <a:picLocks noChangeAspect="1"/>
          </p:cNvPicPr>
          <p:nvPr/>
        </p:nvPicPr>
        <p:blipFill rotWithShape="1">
          <a:blip r:embed="rId2"/>
          <a:srcRect t="12071"/>
          <a:stretch/>
        </p:blipFill>
        <p:spPr>
          <a:xfrm>
            <a:off x="4571999" y="2534126"/>
            <a:ext cx="7459579" cy="4178968"/>
          </a:xfrm>
          <a:prstGeom prst="rect">
            <a:avLst/>
          </a:prstGeom>
        </p:spPr>
      </p:pic>
      <p:sp>
        <p:nvSpPr>
          <p:cNvPr id="6" name="TextBox 5">
            <a:extLst>
              <a:ext uri="{FF2B5EF4-FFF2-40B4-BE49-F238E27FC236}">
                <a16:creationId xmlns:a16="http://schemas.microsoft.com/office/drawing/2014/main" id="{CD28639B-629C-441D-1C8C-EC55AD5ED09C}"/>
              </a:ext>
            </a:extLst>
          </p:cNvPr>
          <p:cNvSpPr txBox="1"/>
          <p:nvPr/>
        </p:nvSpPr>
        <p:spPr>
          <a:xfrm>
            <a:off x="144379" y="2311889"/>
            <a:ext cx="4427620" cy="4401205"/>
          </a:xfrm>
          <a:prstGeom prst="rect">
            <a:avLst/>
          </a:prstGeom>
          <a:noFill/>
        </p:spPr>
        <p:txBody>
          <a:bodyPr wrap="square" rtlCol="0">
            <a:spAutoFit/>
          </a:bodyPr>
          <a:lstStyle/>
          <a:p>
            <a:r>
              <a:rPr lang="en-GB" sz="2800" dirty="0"/>
              <a:t>According to the analysis the countries with the averages revenue are:</a:t>
            </a:r>
          </a:p>
          <a:p>
            <a:pPr marL="457200" indent="-457200">
              <a:buFont typeface="Arial" panose="020B0604020202020204" pitchFamily="34" charset="0"/>
              <a:buChar char="•"/>
            </a:pPr>
            <a:r>
              <a:rPr lang="en-GB" sz="2800" dirty="0"/>
              <a:t>India </a:t>
            </a:r>
          </a:p>
          <a:p>
            <a:pPr marL="457200" indent="-457200">
              <a:buFont typeface="Arial" panose="020B0604020202020204" pitchFamily="34" charset="0"/>
              <a:buChar char="•"/>
            </a:pPr>
            <a:r>
              <a:rPr lang="en-GB" sz="2800" dirty="0"/>
              <a:t>China</a:t>
            </a:r>
          </a:p>
          <a:p>
            <a:pPr marL="457200" indent="-457200">
              <a:buFont typeface="Arial" panose="020B0604020202020204" pitchFamily="34" charset="0"/>
              <a:buChar char="•"/>
            </a:pPr>
            <a:r>
              <a:rPr lang="en-GB" sz="2800" dirty="0"/>
              <a:t>USA</a:t>
            </a:r>
          </a:p>
          <a:p>
            <a:pPr marL="457200" indent="-457200">
              <a:buFont typeface="Arial" panose="020B0604020202020204" pitchFamily="34" charset="0"/>
              <a:buChar char="•"/>
            </a:pPr>
            <a:r>
              <a:rPr lang="en-GB" sz="2800" dirty="0"/>
              <a:t>Japan</a:t>
            </a:r>
          </a:p>
          <a:p>
            <a:pPr marL="457200" indent="-457200">
              <a:buFont typeface="Arial" panose="020B0604020202020204" pitchFamily="34" charset="0"/>
              <a:buChar char="•"/>
            </a:pPr>
            <a:r>
              <a:rPr lang="en-GB" sz="2800" dirty="0"/>
              <a:t>Brazil</a:t>
            </a:r>
          </a:p>
          <a:p>
            <a:endParaRPr lang="en-GB" sz="2800" dirty="0"/>
          </a:p>
          <a:p>
            <a:pPr marL="457200" indent="-457200">
              <a:buFont typeface="Arial" panose="020B0604020202020204" pitchFamily="34" charset="0"/>
              <a:buChar char="•"/>
            </a:pPr>
            <a:endParaRPr lang="en-GB" sz="2800" dirty="0"/>
          </a:p>
        </p:txBody>
      </p:sp>
    </p:spTree>
    <p:extLst>
      <p:ext uri="{BB962C8B-B14F-4D97-AF65-F5344CB8AC3E}">
        <p14:creationId xmlns:p14="http://schemas.microsoft.com/office/powerpoint/2010/main" val="2174349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Rating by Genres(q3)">
            <a:extLst>
              <a:ext uri="{FF2B5EF4-FFF2-40B4-BE49-F238E27FC236}">
                <a16:creationId xmlns:a16="http://schemas.microsoft.com/office/drawing/2014/main" id="{20741CA7-6069-4DF2-8EEB-BADD5B58266B}"/>
              </a:ext>
            </a:extLst>
          </p:cNvPr>
          <p:cNvPicPr>
            <a:picLocks noChangeAspect="1"/>
          </p:cNvPicPr>
          <p:nvPr/>
        </p:nvPicPr>
        <p:blipFill rotWithShape="1">
          <a:blip r:embed="rId2">
            <a:extLst>
              <a:ext uri="{28A0092B-C50C-407E-A947-70E740481C1C}">
                <a14:useLocalDpi xmlns:a14="http://schemas.microsoft.com/office/drawing/2010/main" val="0"/>
              </a:ext>
            </a:extLst>
          </a:blip>
          <a:srcRect l="597" t="10349" r="15326" b="2127"/>
          <a:stretch/>
        </p:blipFill>
        <p:spPr>
          <a:xfrm>
            <a:off x="5739588" y="2776948"/>
            <a:ext cx="6392636" cy="4081052"/>
          </a:xfrm>
          <a:prstGeom prst="rect">
            <a:avLst/>
          </a:prstGeom>
        </p:spPr>
      </p:pic>
      <p:sp>
        <p:nvSpPr>
          <p:cNvPr id="6" name="TextBox 5">
            <a:extLst>
              <a:ext uri="{FF2B5EF4-FFF2-40B4-BE49-F238E27FC236}">
                <a16:creationId xmlns:a16="http://schemas.microsoft.com/office/drawing/2014/main" id="{2E543430-BC43-AC46-C640-CA59A9F67CE3}"/>
              </a:ext>
            </a:extLst>
          </p:cNvPr>
          <p:cNvSpPr txBox="1"/>
          <p:nvPr/>
        </p:nvSpPr>
        <p:spPr>
          <a:xfrm>
            <a:off x="351613" y="2776948"/>
            <a:ext cx="4470400" cy="3539430"/>
          </a:xfrm>
          <a:prstGeom prst="rect">
            <a:avLst/>
          </a:prstGeom>
          <a:noFill/>
        </p:spPr>
        <p:txBody>
          <a:bodyPr wrap="square" rtlCol="0">
            <a:spAutoFit/>
          </a:bodyPr>
          <a:lstStyle/>
          <a:p>
            <a:r>
              <a:rPr lang="en-GB" sz="2800" dirty="0">
                <a:latin typeface="Calibri" panose="020F0502020204030204" pitchFamily="34" charset="0"/>
                <a:cs typeface="Calibri" panose="020F0502020204030204" pitchFamily="34" charset="0"/>
              </a:rPr>
              <a:t>The following are the most popular genres based on revenue analysis:</a:t>
            </a:r>
          </a:p>
          <a:p>
            <a:pPr marL="285750" indent="-285750">
              <a:buFont typeface="Arial" panose="020B0604020202020204" pitchFamily="34" charset="0"/>
              <a:buChar char="•"/>
            </a:pPr>
            <a:r>
              <a:rPr lang="en-GB" sz="2800" dirty="0">
                <a:latin typeface="Calibri" panose="020F0502020204030204" pitchFamily="34" charset="0"/>
                <a:cs typeface="Calibri" panose="020F0502020204030204" pitchFamily="34" charset="0"/>
              </a:rPr>
              <a:t>Sports</a:t>
            </a:r>
          </a:p>
          <a:p>
            <a:pPr marL="285750" indent="-285750">
              <a:buFont typeface="Arial" panose="020B0604020202020204" pitchFamily="34" charset="0"/>
              <a:buChar char="•"/>
            </a:pPr>
            <a:r>
              <a:rPr lang="en-GB" sz="2800" dirty="0">
                <a:latin typeface="Calibri" panose="020F0502020204030204" pitchFamily="34" charset="0"/>
                <a:cs typeface="Calibri" panose="020F0502020204030204" pitchFamily="34" charset="0"/>
              </a:rPr>
              <a:t>Sci-Fi</a:t>
            </a:r>
          </a:p>
          <a:p>
            <a:pPr marL="285750" indent="-285750">
              <a:buFont typeface="Arial" panose="020B0604020202020204" pitchFamily="34" charset="0"/>
              <a:buChar char="•"/>
            </a:pPr>
            <a:r>
              <a:rPr lang="en-GB" sz="2800" dirty="0">
                <a:latin typeface="Calibri" panose="020F0502020204030204" pitchFamily="34" charset="0"/>
                <a:cs typeface="Calibri" panose="020F0502020204030204" pitchFamily="34" charset="0"/>
              </a:rPr>
              <a:t>Animation</a:t>
            </a:r>
          </a:p>
          <a:p>
            <a:pPr marL="285750" indent="-285750">
              <a:buFont typeface="Arial" panose="020B0604020202020204" pitchFamily="34" charset="0"/>
              <a:buChar char="•"/>
            </a:pPr>
            <a:r>
              <a:rPr lang="en-GB" sz="2800" dirty="0">
                <a:latin typeface="Calibri" panose="020F0502020204030204" pitchFamily="34" charset="0"/>
                <a:cs typeface="Calibri" panose="020F0502020204030204" pitchFamily="34" charset="0"/>
              </a:rPr>
              <a:t>Drama</a:t>
            </a:r>
          </a:p>
          <a:p>
            <a:pPr marL="285750" indent="-285750">
              <a:buFont typeface="Arial" panose="020B0604020202020204" pitchFamily="34" charset="0"/>
              <a:buChar char="•"/>
            </a:pPr>
            <a:r>
              <a:rPr lang="en-GB" sz="2800" dirty="0">
                <a:latin typeface="Calibri" panose="020F0502020204030204" pitchFamily="34" charset="0"/>
                <a:cs typeface="Calibri" panose="020F0502020204030204" pitchFamily="34" charset="0"/>
              </a:rPr>
              <a:t>Comedy</a:t>
            </a:r>
            <a:endParaRPr lang="en-GB" sz="2800" dirty="0"/>
          </a:p>
        </p:txBody>
      </p:sp>
      <p:sp>
        <p:nvSpPr>
          <p:cNvPr id="5" name="Rectangle 4">
            <a:extLst>
              <a:ext uri="{FF2B5EF4-FFF2-40B4-BE49-F238E27FC236}">
                <a16:creationId xmlns:a16="http://schemas.microsoft.com/office/drawing/2014/main" id="{62E528AA-CF7D-851E-9A9E-0B35BABADEED}"/>
              </a:ext>
            </a:extLst>
          </p:cNvPr>
          <p:cNvSpPr/>
          <p:nvPr/>
        </p:nvSpPr>
        <p:spPr>
          <a:xfrm>
            <a:off x="2586813" y="329114"/>
            <a:ext cx="6305550" cy="923330"/>
          </a:xfrm>
          <a:prstGeom prst="rect">
            <a:avLst/>
          </a:prstGeom>
          <a:noFill/>
        </p:spPr>
        <p:txBody>
          <a:bodyPr wrap="square" lIns="91440" tIns="45720" rIns="91440" bIns="45720">
            <a:spAutoFit/>
          </a:bodyPr>
          <a:lstStyle/>
          <a:p>
            <a:pPr algn="ctr"/>
            <a:r>
              <a:rPr lang="en-GB" sz="5400" b="1" cap="none" spc="0" dirty="0">
                <a:ln w="0"/>
                <a:solidFill>
                  <a:schemeClr val="accent1"/>
                </a:solidFill>
                <a:effectLst>
                  <a:outerShdw blurRad="38100" dist="25400" dir="5400000" algn="ctr" rotWithShape="0">
                    <a:srgbClr val="6E747A">
                      <a:alpha val="43000"/>
                    </a:srgbClr>
                  </a:outerShdw>
                </a:effectLst>
              </a:rPr>
              <a:t>Rating by Genres</a:t>
            </a:r>
          </a:p>
        </p:txBody>
      </p:sp>
      <p:pic>
        <p:nvPicPr>
          <p:cNvPr id="3" name="Graphic 2" descr="Clapper board with solid fill">
            <a:extLst>
              <a:ext uri="{FF2B5EF4-FFF2-40B4-BE49-F238E27FC236}">
                <a16:creationId xmlns:a16="http://schemas.microsoft.com/office/drawing/2014/main" id="{221A5986-4E51-C987-ABC2-6648DE08AB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615" y="-167906"/>
            <a:ext cx="2513951" cy="191737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Clapper board with solid fill">
            <a:extLst>
              <a:ext uri="{FF2B5EF4-FFF2-40B4-BE49-F238E27FC236}">
                <a16:creationId xmlns:a16="http://schemas.microsoft.com/office/drawing/2014/main" id="{6B645371-CCC0-2296-7A40-A26110DA59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787" y="-125188"/>
            <a:ext cx="2513951" cy="1917370"/>
          </a:xfrm>
          <a:prstGeom prst="rect">
            <a:avLst/>
          </a:prstGeom>
        </p:spPr>
      </p:pic>
      <p:pic>
        <p:nvPicPr>
          <p:cNvPr id="3" name="slide3" descr="Countries with customers(q4)">
            <a:extLst>
              <a:ext uri="{FF2B5EF4-FFF2-40B4-BE49-F238E27FC236}">
                <a16:creationId xmlns:a16="http://schemas.microsoft.com/office/drawing/2014/main" id="{2ECAE5A7-3A8C-4308-8126-BC714D03482C}"/>
              </a:ext>
            </a:extLst>
          </p:cNvPr>
          <p:cNvPicPr>
            <a:picLocks noChangeAspect="1"/>
          </p:cNvPicPr>
          <p:nvPr/>
        </p:nvPicPr>
        <p:blipFill rotWithShape="1">
          <a:blip r:embed="rId4">
            <a:extLst>
              <a:ext uri="{28A0092B-C50C-407E-A947-70E740481C1C}">
                <a14:useLocalDpi xmlns:a14="http://schemas.microsoft.com/office/drawing/2010/main" val="0"/>
              </a:ext>
            </a:extLst>
          </a:blip>
          <a:srcRect t="7669" r="12303" b="493"/>
          <a:stretch/>
        </p:blipFill>
        <p:spPr>
          <a:xfrm>
            <a:off x="4963021" y="3025644"/>
            <a:ext cx="7016328" cy="3798119"/>
          </a:xfrm>
          <a:prstGeom prst="rect">
            <a:avLst/>
          </a:prstGeom>
        </p:spPr>
      </p:pic>
      <p:sp>
        <p:nvSpPr>
          <p:cNvPr id="11" name="TextBox 10">
            <a:extLst>
              <a:ext uri="{FF2B5EF4-FFF2-40B4-BE49-F238E27FC236}">
                <a16:creationId xmlns:a16="http://schemas.microsoft.com/office/drawing/2014/main" id="{214086E8-3910-537A-A8FA-F378D95374A4}"/>
              </a:ext>
            </a:extLst>
          </p:cNvPr>
          <p:cNvSpPr txBox="1"/>
          <p:nvPr/>
        </p:nvSpPr>
        <p:spPr>
          <a:xfrm>
            <a:off x="271679" y="3025644"/>
            <a:ext cx="4691342" cy="3416320"/>
          </a:xfrm>
          <a:prstGeom prst="rect">
            <a:avLst/>
          </a:prstGeom>
          <a:noFill/>
        </p:spPr>
        <p:txBody>
          <a:bodyPr wrap="square" rtlCol="0">
            <a:spAutoFit/>
          </a:bodyPr>
          <a:lstStyle/>
          <a:p>
            <a:r>
              <a:rPr lang="en-GB" sz="2400" b="0" i="0" dirty="0">
                <a:solidFill>
                  <a:srgbClr val="D1D5DB"/>
                </a:solidFill>
                <a:effectLst/>
                <a:latin typeface="Calibri" panose="020F0502020204030204" pitchFamily="34" charset="0"/>
                <a:cs typeface="Calibri" panose="020F0502020204030204" pitchFamily="34" charset="0"/>
              </a:rPr>
              <a:t>Gaining insights into customer demographics and preferences is paramount for creating a robust online catalogue. By conducting revenue and geographical analysis, organizations can effectively target customers across the globe, thus establishing a thriving online presence.</a:t>
            </a:r>
            <a:endParaRPr lang="en-GB" sz="2400" dirty="0">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C6403B54-24C9-5CFC-2F3C-9EBB5C689CF6}"/>
              </a:ext>
            </a:extLst>
          </p:cNvPr>
          <p:cNvSpPr/>
          <p:nvPr/>
        </p:nvSpPr>
        <p:spPr>
          <a:xfrm>
            <a:off x="380749" y="1485583"/>
            <a:ext cx="11430501" cy="923330"/>
          </a:xfrm>
          <a:prstGeom prst="rect">
            <a:avLst/>
          </a:prstGeom>
          <a:noFill/>
        </p:spPr>
        <p:txBody>
          <a:bodyPr wrap="none" lIns="91440" tIns="45720" rIns="91440" bIns="45720">
            <a:spAutoFit/>
          </a:bodyPr>
          <a:lstStyle/>
          <a:p>
            <a:pPr algn="ctr"/>
            <a:r>
              <a:rPr lang="en-GB" sz="5400" b="1" cap="none" spc="0" dirty="0">
                <a:ln w="0"/>
                <a:solidFill>
                  <a:schemeClr val="accent1"/>
                </a:solidFill>
                <a:effectLst>
                  <a:outerShdw blurRad="38100" dist="25400" dir="5400000" algn="ctr" rotWithShape="0">
                    <a:srgbClr val="6E747A">
                      <a:alpha val="43000"/>
                    </a:srgbClr>
                  </a:outerShdw>
                </a:effectLst>
              </a:rPr>
              <a:t>Countries where customers are based</a:t>
            </a:r>
          </a:p>
        </p:txBody>
      </p:sp>
    </p:spTree>
    <p:extLst>
      <p:ext uri="{BB962C8B-B14F-4D97-AF65-F5344CB8AC3E}">
        <p14:creationId xmlns:p14="http://schemas.microsoft.com/office/powerpoint/2010/main" val="9599258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
  <TotalTime>1367</TotalTime>
  <Words>690</Words>
  <Application>Microsoft Office PowerPoint</Application>
  <PresentationFormat>Widescreen</PresentationFormat>
  <Paragraphs>137</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Courier New</vt:lpstr>
      <vt:lpstr>Söhne</vt:lpstr>
      <vt:lpstr>Vapor Trail</vt:lpstr>
      <vt:lpstr>Rockbuster Stealth LLC Data Analysis</vt:lpstr>
      <vt:lpstr>PowerPoint Presentation</vt:lpstr>
      <vt:lpstr>PowerPoint Presentation</vt:lpstr>
      <vt:lpstr>PowerPoint Presentation</vt:lpstr>
      <vt:lpstr>PowerPoint Presentation</vt:lpstr>
      <vt:lpstr>PowerPoint Presentation</vt:lpstr>
      <vt:lpstr>Average revenue of top 10 countries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Rockbuster Stealth LLC Data Analysis</dc:title>
  <dc:creator>User</dc:creator>
  <cp:lastModifiedBy>Atika Sudi</cp:lastModifiedBy>
  <cp:revision>16</cp:revision>
  <dcterms:created xsi:type="dcterms:W3CDTF">2023-06-21T20:46:08Z</dcterms:created>
  <dcterms:modified xsi:type="dcterms:W3CDTF">2023-06-25T21:42:11Z</dcterms:modified>
</cp:coreProperties>
</file>